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1"/>
  </p:sldMasterIdLst>
  <p:notesMasterIdLst>
    <p:notesMasterId r:id="rId97"/>
  </p:notesMasterIdLst>
  <p:handoutMasterIdLst>
    <p:handoutMasterId r:id="rId98"/>
  </p:handoutMasterIdLst>
  <p:sldIdLst>
    <p:sldId id="256" r:id="rId2"/>
    <p:sldId id="257" r:id="rId3"/>
    <p:sldId id="259" r:id="rId4"/>
    <p:sldId id="260" r:id="rId5"/>
    <p:sldId id="261" r:id="rId6"/>
    <p:sldId id="263" r:id="rId7"/>
    <p:sldId id="264" r:id="rId8"/>
    <p:sldId id="265" r:id="rId9"/>
    <p:sldId id="267" r:id="rId10"/>
    <p:sldId id="273" r:id="rId11"/>
    <p:sldId id="278" r:id="rId12"/>
    <p:sldId id="268" r:id="rId13"/>
    <p:sldId id="269" r:id="rId14"/>
    <p:sldId id="274" r:id="rId15"/>
    <p:sldId id="275" r:id="rId16"/>
    <p:sldId id="279" r:id="rId17"/>
    <p:sldId id="290" r:id="rId18"/>
    <p:sldId id="270" r:id="rId19"/>
    <p:sldId id="271" r:id="rId20"/>
    <p:sldId id="272" r:id="rId21"/>
    <p:sldId id="276" r:id="rId22"/>
    <p:sldId id="277" r:id="rId23"/>
    <p:sldId id="283" r:id="rId24"/>
    <p:sldId id="285" r:id="rId25"/>
    <p:sldId id="284" r:id="rId26"/>
    <p:sldId id="287" r:id="rId27"/>
    <p:sldId id="286" r:id="rId28"/>
    <p:sldId id="289" r:id="rId29"/>
    <p:sldId id="322" r:id="rId30"/>
    <p:sldId id="291" r:id="rId31"/>
    <p:sldId id="292" r:id="rId32"/>
    <p:sldId id="293" r:id="rId33"/>
    <p:sldId id="294" r:id="rId34"/>
    <p:sldId id="295" r:id="rId35"/>
    <p:sldId id="297" r:id="rId36"/>
    <p:sldId id="298" r:id="rId37"/>
    <p:sldId id="296" r:id="rId38"/>
    <p:sldId id="320" r:id="rId39"/>
    <p:sldId id="311" r:id="rId40"/>
    <p:sldId id="321" r:id="rId41"/>
    <p:sldId id="324" r:id="rId42"/>
    <p:sldId id="312" r:id="rId43"/>
    <p:sldId id="316" r:id="rId44"/>
    <p:sldId id="299" r:id="rId45"/>
    <p:sldId id="300" r:id="rId46"/>
    <p:sldId id="301" r:id="rId47"/>
    <p:sldId id="302" r:id="rId48"/>
    <p:sldId id="303" r:id="rId49"/>
    <p:sldId id="305" r:id="rId50"/>
    <p:sldId id="304" r:id="rId51"/>
    <p:sldId id="308" r:id="rId52"/>
    <p:sldId id="310" r:id="rId53"/>
    <p:sldId id="306" r:id="rId54"/>
    <p:sldId id="309" r:id="rId55"/>
    <p:sldId id="307" r:id="rId56"/>
    <p:sldId id="314" r:id="rId57"/>
    <p:sldId id="317" r:id="rId58"/>
    <p:sldId id="319" r:id="rId59"/>
    <p:sldId id="326" r:id="rId60"/>
    <p:sldId id="327" r:id="rId61"/>
    <p:sldId id="325" r:id="rId62"/>
    <p:sldId id="328" r:id="rId63"/>
    <p:sldId id="329" r:id="rId64"/>
    <p:sldId id="330" r:id="rId65"/>
    <p:sldId id="331" r:id="rId66"/>
    <p:sldId id="332" r:id="rId67"/>
    <p:sldId id="333"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5pPr>
    <a:lvl6pPr marL="2286000" algn="l" defTabSz="914400" rtl="0" eaLnBrk="1" latinLnBrk="0" hangingPunct="1">
      <a:defRPr kern="1200">
        <a:solidFill>
          <a:schemeClr val="tx1"/>
        </a:solidFill>
        <a:latin typeface="Verdana" panose="020B0604030504040204" pitchFamily="34" charset="0"/>
        <a:ea typeface="+mn-ea"/>
        <a:cs typeface="+mn-cs"/>
      </a:defRPr>
    </a:lvl6pPr>
    <a:lvl7pPr marL="2743200" algn="l" defTabSz="914400" rtl="0" eaLnBrk="1" latinLnBrk="0" hangingPunct="1">
      <a:defRPr kern="1200">
        <a:solidFill>
          <a:schemeClr val="tx1"/>
        </a:solidFill>
        <a:latin typeface="Verdana" panose="020B0604030504040204" pitchFamily="34" charset="0"/>
        <a:ea typeface="+mn-ea"/>
        <a:cs typeface="+mn-cs"/>
      </a:defRPr>
    </a:lvl7pPr>
    <a:lvl8pPr marL="3200400" algn="l" defTabSz="914400" rtl="0" eaLnBrk="1" latinLnBrk="0" hangingPunct="1">
      <a:defRPr kern="1200">
        <a:solidFill>
          <a:schemeClr val="tx1"/>
        </a:solidFill>
        <a:latin typeface="Verdana" panose="020B0604030504040204" pitchFamily="34" charset="0"/>
        <a:ea typeface="+mn-ea"/>
        <a:cs typeface="+mn-cs"/>
      </a:defRPr>
    </a:lvl8pPr>
    <a:lvl9pPr marL="3657600" algn="l" defTabSz="914400" rtl="0" eaLnBrk="1" latinLnBrk="0" hangingPunct="1">
      <a:defRPr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2D1ED"/>
    <a:srgbClr val="000099"/>
    <a:srgbClr val="008000"/>
    <a:srgbClr val="FFFF66"/>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0" autoAdjust="0"/>
  </p:normalViewPr>
  <p:slideViewPr>
    <p:cSldViewPr>
      <p:cViewPr varScale="1">
        <p:scale>
          <a:sx n="69" d="100"/>
          <a:sy n="69" d="100"/>
        </p:scale>
        <p:origin x="141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88"/>
    </p:cViewPr>
  </p:sorterViewPr>
  <p:notesViewPr>
    <p:cSldViewPr>
      <p:cViewPr varScale="1">
        <p:scale>
          <a:sx n="74" d="100"/>
          <a:sy n="74" d="100"/>
        </p:scale>
        <p:origin x="1920" y="6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962400" cy="3429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9699" name="Rectangle 3"/>
          <p:cNvSpPr>
            <a:spLocks noGrp="1" noChangeArrowheads="1"/>
          </p:cNvSpPr>
          <p:nvPr>
            <p:ph type="dt" sz="quarter" idx="1"/>
          </p:nvPr>
        </p:nvSpPr>
        <p:spPr bwMode="auto">
          <a:xfrm>
            <a:off x="5180013" y="0"/>
            <a:ext cx="3962400" cy="3429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9700" name="Rectangle 4"/>
          <p:cNvSpPr>
            <a:spLocks noGrp="1" noChangeArrowheads="1"/>
          </p:cNvSpPr>
          <p:nvPr>
            <p:ph type="ftr" sz="quarter" idx="2"/>
          </p:nvPr>
        </p:nvSpPr>
        <p:spPr bwMode="auto">
          <a:xfrm>
            <a:off x="0" y="6513513"/>
            <a:ext cx="396240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9701" name="Rectangle 5"/>
          <p:cNvSpPr>
            <a:spLocks noGrp="1" noChangeArrowheads="1"/>
          </p:cNvSpPr>
          <p:nvPr>
            <p:ph type="sldNum" sz="quarter" idx="3"/>
          </p:nvPr>
        </p:nvSpPr>
        <p:spPr bwMode="auto">
          <a:xfrm>
            <a:off x="5180013" y="6513513"/>
            <a:ext cx="396240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4C4B7BF6-480D-4465-B9D1-FA1F46870519}"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962400" cy="3429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idx="1"/>
          </p:nvPr>
        </p:nvSpPr>
        <p:spPr bwMode="auto">
          <a:xfrm>
            <a:off x="5180013" y="0"/>
            <a:ext cx="3962400" cy="3429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90116" name="Rectangle 4"/>
          <p:cNvSpPr>
            <a:spLocks noRo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3257550"/>
            <a:ext cx="7315200" cy="30861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6513513"/>
            <a:ext cx="396240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5" name="Rectangle 7"/>
          <p:cNvSpPr>
            <a:spLocks noGrp="1" noChangeArrowheads="1"/>
          </p:cNvSpPr>
          <p:nvPr>
            <p:ph type="sldNum" sz="quarter" idx="5"/>
          </p:nvPr>
        </p:nvSpPr>
        <p:spPr bwMode="auto">
          <a:xfrm>
            <a:off x="5180013" y="6513513"/>
            <a:ext cx="396240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700447A3-DE95-455F-B33E-1868CC8794A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1CAA645-9E93-44C2-862E-292F3DFBB370}" type="slidenum">
              <a:rPr lang="en-US" altLang="en-US">
                <a:latin typeface="Arial" panose="020B0604020202020204" pitchFamily="34" charset="0"/>
              </a:rPr>
              <a:pPr/>
              <a:t>0</a:t>
            </a:fld>
            <a:endParaRPr lang="en-US" altLang="en-US">
              <a:latin typeface="Arial" panose="020B0604020202020204" pitchFamily="34" charset="0"/>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C010209-35F1-4C1D-B349-800B36C91F5A}" type="slidenum">
              <a:rPr lang="en-US" altLang="en-US">
                <a:latin typeface="Arial" panose="020B0604020202020204" pitchFamily="34" charset="0"/>
              </a:rPr>
              <a:pPr/>
              <a:t>9</a:t>
            </a:fld>
            <a:endParaRPr lang="en-US" altLang="en-US">
              <a:latin typeface="Arial" panose="020B0604020202020204" pitchFamily="34" charset="0"/>
            </a:endParaRPr>
          </a:p>
        </p:txBody>
      </p:sp>
      <p:sp>
        <p:nvSpPr>
          <p:cNvPr id="103427" name="Rectangle 2"/>
          <p:cNvSpPr>
            <a:spLocks noRo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DE2D148-4578-438C-9CB5-9113E6B0675E}" type="slidenum">
              <a:rPr lang="en-US" altLang="en-US">
                <a:latin typeface="Arial" panose="020B0604020202020204" pitchFamily="34" charset="0"/>
              </a:rPr>
              <a:pPr/>
              <a:t>10</a:t>
            </a:fld>
            <a:endParaRPr lang="en-US" altLang="en-US">
              <a:latin typeface="Arial" panose="020B0604020202020204" pitchFamily="34" charset="0"/>
            </a:endParaRPr>
          </a:p>
        </p:txBody>
      </p:sp>
      <p:sp>
        <p:nvSpPr>
          <p:cNvPr id="104451" name="Rectangle 2"/>
          <p:cNvSpPr>
            <a:spLocks noRo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CF1289-E890-4CB6-8269-2ECD090D4FDC}" type="slidenum">
              <a:rPr lang="en-US" altLang="en-US">
                <a:latin typeface="Arial" panose="020B0604020202020204" pitchFamily="34" charset="0"/>
              </a:rPr>
              <a:pPr/>
              <a:t>11</a:t>
            </a:fld>
            <a:endParaRPr lang="en-US" altLang="en-US">
              <a:latin typeface="Arial" panose="020B0604020202020204" pitchFamily="34" charset="0"/>
            </a:endParaRPr>
          </a:p>
        </p:txBody>
      </p:sp>
      <p:sp>
        <p:nvSpPr>
          <p:cNvPr id="105475" name="Rectangle 2"/>
          <p:cNvSpPr>
            <a:spLocks noRo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18FE10C-BCA2-4B47-BC62-C47DB10E3DDD}" type="slidenum">
              <a:rPr lang="en-US" altLang="en-US">
                <a:latin typeface="Arial" panose="020B0604020202020204" pitchFamily="34" charset="0"/>
              </a:rPr>
              <a:pPr/>
              <a:t>12</a:t>
            </a:fld>
            <a:endParaRPr lang="en-US" altLang="en-US">
              <a:latin typeface="Arial" panose="020B0604020202020204" pitchFamily="34" charset="0"/>
            </a:endParaRPr>
          </a:p>
        </p:txBody>
      </p:sp>
      <p:sp>
        <p:nvSpPr>
          <p:cNvPr id="106499" name="Rectangle 2"/>
          <p:cNvSpPr>
            <a:spLocks noRo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0BF65CF-B38E-453C-A836-DE28362BD4ED}" type="slidenum">
              <a:rPr lang="en-US" altLang="en-US">
                <a:latin typeface="Arial" panose="020B0604020202020204" pitchFamily="34" charset="0"/>
              </a:rPr>
              <a:pPr/>
              <a:t>13</a:t>
            </a:fld>
            <a:endParaRPr lang="en-US" altLang="en-US">
              <a:latin typeface="Arial" panose="020B0604020202020204" pitchFamily="34" charset="0"/>
            </a:endParaRPr>
          </a:p>
        </p:txBody>
      </p:sp>
      <p:sp>
        <p:nvSpPr>
          <p:cNvPr id="107523" name="Rectangle 2"/>
          <p:cNvSpPr>
            <a:spLocks noRo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98D8B3C-D25D-44B9-908C-BCE7DC372973}" type="slidenum">
              <a:rPr lang="en-US" altLang="en-US">
                <a:latin typeface="Arial" panose="020B0604020202020204" pitchFamily="34" charset="0"/>
              </a:rPr>
              <a:pPr/>
              <a:t>14</a:t>
            </a:fld>
            <a:endParaRPr lang="en-US" altLang="en-US">
              <a:latin typeface="Arial" panose="020B0604020202020204" pitchFamily="34" charset="0"/>
            </a:endParaRPr>
          </a:p>
        </p:txBody>
      </p:sp>
      <p:sp>
        <p:nvSpPr>
          <p:cNvPr id="108547" name="Rectangle 2"/>
          <p:cNvSpPr>
            <a:spLocks noRo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0F9EB63-D90D-452C-82CD-D8816481B7D9}" type="slidenum">
              <a:rPr lang="en-US" altLang="en-US">
                <a:latin typeface="Arial" panose="020B0604020202020204" pitchFamily="34" charset="0"/>
              </a:rPr>
              <a:pPr/>
              <a:t>15</a:t>
            </a:fld>
            <a:endParaRPr lang="en-US" altLang="en-US">
              <a:latin typeface="Arial" panose="020B0604020202020204" pitchFamily="34" charset="0"/>
            </a:endParaRPr>
          </a:p>
        </p:txBody>
      </p:sp>
      <p:sp>
        <p:nvSpPr>
          <p:cNvPr id="109571" name="Rectangle 2"/>
          <p:cNvSpPr>
            <a:spLocks noRo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2035F1A-99A6-47B8-BB78-5D141681B218}" type="slidenum">
              <a:rPr lang="en-US" altLang="en-US">
                <a:latin typeface="Arial" panose="020B0604020202020204" pitchFamily="34" charset="0"/>
              </a:rPr>
              <a:pPr/>
              <a:t>16</a:t>
            </a:fld>
            <a:endParaRPr lang="en-US" altLang="en-US">
              <a:latin typeface="Arial" panose="020B0604020202020204" pitchFamily="34" charset="0"/>
            </a:endParaRPr>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939F04B-2287-4B16-8EF7-8EA82300A1DB}" type="slidenum">
              <a:rPr lang="en-US" altLang="en-US">
                <a:latin typeface="Arial" panose="020B0604020202020204" pitchFamily="34" charset="0"/>
              </a:rPr>
              <a:pPr/>
              <a:t>17</a:t>
            </a:fld>
            <a:endParaRPr lang="en-US" altLang="en-US">
              <a:latin typeface="Arial" panose="020B0604020202020204" pitchFamily="34" charset="0"/>
            </a:endParaRPr>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67952E2-847C-4EE5-8C35-6FF01B9FE47E}" type="slidenum">
              <a:rPr lang="en-US" altLang="en-US">
                <a:latin typeface="Arial" panose="020B0604020202020204" pitchFamily="34" charset="0"/>
              </a:rPr>
              <a:pPr/>
              <a:t>18</a:t>
            </a:fld>
            <a:endParaRPr lang="en-US" altLang="en-US">
              <a:latin typeface="Arial" panose="020B0604020202020204" pitchFamily="34" charset="0"/>
            </a:endParaRPr>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31A5101-4ECF-4385-8731-18A7C08088F7}" type="slidenum">
              <a:rPr lang="en-US" altLang="en-US">
                <a:latin typeface="Arial" panose="020B0604020202020204" pitchFamily="34" charset="0"/>
              </a:rPr>
              <a:pPr/>
              <a:t>1</a:t>
            </a:fld>
            <a:endParaRPr lang="en-US" altLang="en-US">
              <a:latin typeface="Arial" panose="020B0604020202020204" pitchFamily="34" charset="0"/>
            </a:endParaRPr>
          </a:p>
        </p:txBody>
      </p:sp>
      <p:sp>
        <p:nvSpPr>
          <p:cNvPr id="92163" name="Rectangle 2"/>
          <p:cNvSpPr>
            <a:spLocks noRo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0BF956D-73B4-4B9D-926B-187C7A9E81AF}" type="slidenum">
              <a:rPr lang="en-US" altLang="en-US">
                <a:latin typeface="Arial" panose="020B0604020202020204" pitchFamily="34" charset="0"/>
              </a:rPr>
              <a:pPr/>
              <a:t>19</a:t>
            </a:fld>
            <a:endParaRPr lang="en-US" altLang="en-US">
              <a:latin typeface="Arial" panose="020B0604020202020204" pitchFamily="34" charset="0"/>
            </a:endParaRPr>
          </a:p>
        </p:txBody>
      </p:sp>
      <p:sp>
        <p:nvSpPr>
          <p:cNvPr id="113667" name="Rectangle 2"/>
          <p:cNvSpPr>
            <a:spLocks noRo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D26B939-A696-47D9-ABF6-6EA493DA4861}" type="slidenum">
              <a:rPr lang="en-US" altLang="en-US">
                <a:latin typeface="Arial" panose="020B0604020202020204" pitchFamily="34" charset="0"/>
              </a:rPr>
              <a:pPr/>
              <a:t>20</a:t>
            </a:fld>
            <a:endParaRPr lang="en-US" altLang="en-US">
              <a:latin typeface="Arial" panose="020B0604020202020204" pitchFamily="34" charset="0"/>
            </a:endParaRPr>
          </a:p>
        </p:txBody>
      </p:sp>
      <p:sp>
        <p:nvSpPr>
          <p:cNvPr id="114691" name="Rectangle 2"/>
          <p:cNvSpPr>
            <a:spLocks noRo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7F6D5EF-E16B-42DC-8528-18B3BF72D4C3}" type="slidenum">
              <a:rPr lang="en-US" altLang="en-US">
                <a:latin typeface="Arial" panose="020B0604020202020204" pitchFamily="34" charset="0"/>
              </a:rPr>
              <a:pPr/>
              <a:t>21</a:t>
            </a:fld>
            <a:endParaRPr lang="en-US" altLang="en-US">
              <a:latin typeface="Arial" panose="020B0604020202020204" pitchFamily="34" charset="0"/>
            </a:endParaRPr>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72B46BD-C77F-4963-83E1-7ED7B2A4126C}" type="slidenum">
              <a:rPr lang="en-US" altLang="en-US">
                <a:latin typeface="Arial" panose="020B0604020202020204" pitchFamily="34" charset="0"/>
              </a:rPr>
              <a:pPr/>
              <a:t>22</a:t>
            </a:fld>
            <a:endParaRPr lang="en-US" altLang="en-US">
              <a:latin typeface="Arial" panose="020B0604020202020204" pitchFamily="34" charset="0"/>
            </a:endParaRPr>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F5637C4-A547-40F4-A81A-17624D1F1F3F}" type="slidenum">
              <a:rPr lang="en-US" altLang="en-US">
                <a:latin typeface="Arial" panose="020B0604020202020204" pitchFamily="34" charset="0"/>
              </a:rPr>
              <a:pPr/>
              <a:t>23</a:t>
            </a:fld>
            <a:endParaRPr lang="en-US" altLang="en-US">
              <a:latin typeface="Arial" panose="020B0604020202020204" pitchFamily="34" charset="0"/>
            </a:endParaRPr>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E616F0F-C4AC-453D-BB9B-88FA67CA4F93}" type="slidenum">
              <a:rPr lang="en-US" altLang="en-US">
                <a:latin typeface="Arial" panose="020B0604020202020204" pitchFamily="34" charset="0"/>
              </a:rPr>
              <a:pPr/>
              <a:t>24</a:t>
            </a:fld>
            <a:endParaRPr lang="en-US" altLang="en-US">
              <a:latin typeface="Arial" panose="020B0604020202020204" pitchFamily="34" charset="0"/>
            </a:endParaRPr>
          </a:p>
        </p:txBody>
      </p:sp>
      <p:sp>
        <p:nvSpPr>
          <p:cNvPr id="118787" name="Rectangle 2"/>
          <p:cNvSpPr>
            <a:spLocks noRo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ADD3DA4-B1BA-4A46-91A6-20B14C82CA1A}" type="slidenum">
              <a:rPr lang="en-US" altLang="en-US">
                <a:latin typeface="Arial" panose="020B0604020202020204" pitchFamily="34" charset="0"/>
              </a:rPr>
              <a:pPr/>
              <a:t>25</a:t>
            </a:fld>
            <a:endParaRPr lang="en-US" altLang="en-US">
              <a:latin typeface="Arial" panose="020B0604020202020204" pitchFamily="34" charset="0"/>
            </a:endParaRPr>
          </a:p>
        </p:txBody>
      </p:sp>
      <p:sp>
        <p:nvSpPr>
          <p:cNvPr id="119811" name="Rectangle 2"/>
          <p:cNvSpPr>
            <a:spLocks noRo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52E3DDB-87E4-45D4-8830-0D1BE86CAC7F}" type="slidenum">
              <a:rPr lang="en-US" altLang="en-US">
                <a:latin typeface="Arial" panose="020B0604020202020204" pitchFamily="34" charset="0"/>
              </a:rPr>
              <a:pPr/>
              <a:t>26</a:t>
            </a:fld>
            <a:endParaRPr lang="en-US" altLang="en-US">
              <a:latin typeface="Arial" panose="020B0604020202020204" pitchFamily="34" charset="0"/>
            </a:endParaRPr>
          </a:p>
        </p:txBody>
      </p:sp>
      <p:sp>
        <p:nvSpPr>
          <p:cNvPr id="120835" name="Rectangle 2"/>
          <p:cNvSpPr>
            <a:spLocks noRo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46204FB-3057-49BC-822E-3779B36B4A6A}" type="slidenum">
              <a:rPr lang="en-US" altLang="en-US">
                <a:latin typeface="Arial" panose="020B0604020202020204" pitchFamily="34" charset="0"/>
              </a:rPr>
              <a:pPr/>
              <a:t>27</a:t>
            </a:fld>
            <a:endParaRPr lang="en-US" altLang="en-US">
              <a:latin typeface="Arial" panose="020B0604020202020204" pitchFamily="34" charset="0"/>
            </a:endParaRPr>
          </a:p>
        </p:txBody>
      </p:sp>
      <p:sp>
        <p:nvSpPr>
          <p:cNvPr id="121859" name="Rectangle 2"/>
          <p:cNvSpPr>
            <a:spLocks noRot="1" noChangeArrowheads="1" noTextEdit="1"/>
          </p:cNvSpPr>
          <p:nvPr>
            <p:ph type="sldImg"/>
          </p:nvPr>
        </p:nvSpPr>
        <p:spPr>
          <a:ln/>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A473F77-E52E-417A-84DD-3F1E630E1AB1}" type="slidenum">
              <a:rPr lang="en-US" altLang="en-US">
                <a:latin typeface="Arial" panose="020B0604020202020204" pitchFamily="34" charset="0"/>
              </a:rPr>
              <a:pPr/>
              <a:t>28</a:t>
            </a:fld>
            <a:endParaRPr lang="en-US" altLang="en-US">
              <a:latin typeface="Arial" panose="020B0604020202020204" pitchFamily="34" charset="0"/>
            </a:endParaRPr>
          </a:p>
        </p:txBody>
      </p:sp>
      <p:sp>
        <p:nvSpPr>
          <p:cNvPr id="122883" name="Rectangle 2"/>
          <p:cNvSpPr>
            <a:spLocks noRo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14FF49D-AD47-451D-8B8E-D9386168ADB4}" type="slidenum">
              <a:rPr lang="en-US" altLang="en-US">
                <a:latin typeface="Arial" panose="020B0604020202020204" pitchFamily="34" charset="0"/>
              </a:rPr>
              <a:pPr/>
              <a:t>2</a:t>
            </a:fld>
            <a:endParaRPr lang="en-US" altLang="en-US">
              <a:latin typeface="Arial" panose="020B0604020202020204" pitchFamily="34" charset="0"/>
            </a:endParaRPr>
          </a:p>
        </p:txBody>
      </p:sp>
      <p:sp>
        <p:nvSpPr>
          <p:cNvPr id="94211" name="Rectangle 2"/>
          <p:cNvSpPr>
            <a:spLocks noRo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3DEF3DE-90F9-4552-B135-3402C03FD4FA}" type="slidenum">
              <a:rPr lang="en-US" altLang="en-US">
                <a:latin typeface="Arial" panose="020B0604020202020204" pitchFamily="34" charset="0"/>
              </a:rPr>
              <a:pPr/>
              <a:t>29</a:t>
            </a:fld>
            <a:endParaRPr lang="en-US" altLang="en-US">
              <a:latin typeface="Arial" panose="020B0604020202020204" pitchFamily="34" charset="0"/>
            </a:endParaRPr>
          </a:p>
        </p:txBody>
      </p:sp>
      <p:sp>
        <p:nvSpPr>
          <p:cNvPr id="123907" name="Rectangle 2"/>
          <p:cNvSpPr>
            <a:spLocks noRot="1" noChangeArrowheads="1" noTextEdit="1"/>
          </p:cNvSpPr>
          <p:nvPr>
            <p:ph type="sldImg"/>
          </p:nvPr>
        </p:nvSpPr>
        <p:spPr>
          <a:ln/>
        </p:spPr>
      </p:sp>
      <p:sp>
        <p:nvSpPr>
          <p:cNvPr id="1239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CB64184-FD25-497B-9C5F-D7F43B13A573}" type="slidenum">
              <a:rPr lang="en-US" altLang="en-US">
                <a:latin typeface="Arial" panose="020B0604020202020204" pitchFamily="34" charset="0"/>
              </a:rPr>
              <a:pPr/>
              <a:t>30</a:t>
            </a:fld>
            <a:endParaRPr lang="en-US" altLang="en-US">
              <a:latin typeface="Arial" panose="020B0604020202020204" pitchFamily="34" charset="0"/>
            </a:endParaRPr>
          </a:p>
        </p:txBody>
      </p:sp>
      <p:sp>
        <p:nvSpPr>
          <p:cNvPr id="124931" name="Rectangle 2"/>
          <p:cNvSpPr>
            <a:spLocks noRo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B835671-1386-4587-921D-BDFA21A81069}" type="slidenum">
              <a:rPr lang="en-US" altLang="en-US">
                <a:latin typeface="Arial" panose="020B0604020202020204" pitchFamily="34" charset="0"/>
              </a:rPr>
              <a:pPr/>
              <a:t>31</a:t>
            </a:fld>
            <a:endParaRPr lang="en-US" altLang="en-US">
              <a:latin typeface="Arial" panose="020B0604020202020204" pitchFamily="34" charset="0"/>
            </a:endParaRPr>
          </a:p>
        </p:txBody>
      </p:sp>
      <p:sp>
        <p:nvSpPr>
          <p:cNvPr id="125955" name="Rectangle 2"/>
          <p:cNvSpPr>
            <a:spLocks noRot="1" noChangeArrowheads="1" noTextEdit="1"/>
          </p:cNvSpPr>
          <p:nvPr>
            <p:ph type="sldImg"/>
          </p:nvPr>
        </p:nvSpPr>
        <p:spPr>
          <a:ln/>
        </p:spPr>
      </p:sp>
      <p:sp>
        <p:nvSpPr>
          <p:cNvPr id="1259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3B542BA-CE91-4AD2-9DCC-266F3693399A}" type="slidenum">
              <a:rPr lang="en-US" altLang="en-US">
                <a:latin typeface="Arial" panose="020B0604020202020204" pitchFamily="34" charset="0"/>
              </a:rPr>
              <a:pPr/>
              <a:t>32</a:t>
            </a:fld>
            <a:endParaRPr lang="en-US" altLang="en-US">
              <a:latin typeface="Arial" panose="020B0604020202020204" pitchFamily="34" charset="0"/>
            </a:endParaRPr>
          </a:p>
        </p:txBody>
      </p:sp>
      <p:sp>
        <p:nvSpPr>
          <p:cNvPr id="126979" name="Rectangle 2"/>
          <p:cNvSpPr>
            <a:spLocks noRo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0FF2E3B-5DBF-419C-8226-021F15B81A46}" type="slidenum">
              <a:rPr lang="en-US" altLang="en-US">
                <a:latin typeface="Arial" panose="020B0604020202020204" pitchFamily="34" charset="0"/>
              </a:rPr>
              <a:pPr/>
              <a:t>33</a:t>
            </a:fld>
            <a:endParaRPr lang="en-US" altLang="en-US">
              <a:latin typeface="Arial" panose="020B0604020202020204" pitchFamily="34" charset="0"/>
            </a:endParaRPr>
          </a:p>
        </p:txBody>
      </p:sp>
      <p:sp>
        <p:nvSpPr>
          <p:cNvPr id="128003" name="Rectangle 2"/>
          <p:cNvSpPr>
            <a:spLocks noRot="1" noChangeArrowheads="1" noTextEdit="1"/>
          </p:cNvSpPr>
          <p:nvPr>
            <p:ph type="sldImg"/>
          </p:nvPr>
        </p:nvSpPr>
        <p:spPr>
          <a:ln/>
        </p:spPr>
      </p:sp>
      <p:sp>
        <p:nvSpPr>
          <p:cNvPr id="1280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8E1BEE9-6023-425E-9BDF-DE307604E2BC}" type="slidenum">
              <a:rPr lang="en-US" altLang="en-US">
                <a:latin typeface="Arial" panose="020B0604020202020204" pitchFamily="34" charset="0"/>
              </a:rPr>
              <a:pPr/>
              <a:t>34</a:t>
            </a:fld>
            <a:endParaRPr lang="en-US" altLang="en-US">
              <a:latin typeface="Arial" panose="020B0604020202020204" pitchFamily="34" charset="0"/>
            </a:endParaRPr>
          </a:p>
        </p:txBody>
      </p:sp>
      <p:sp>
        <p:nvSpPr>
          <p:cNvPr id="129027" name="Rectangle 2"/>
          <p:cNvSpPr>
            <a:spLocks noRo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12C396F-981C-4B4E-A6A6-03FD8F8F03D1}" type="slidenum">
              <a:rPr lang="en-US" altLang="en-US">
                <a:latin typeface="Arial" panose="020B0604020202020204" pitchFamily="34" charset="0"/>
              </a:rPr>
              <a:pPr/>
              <a:t>35</a:t>
            </a:fld>
            <a:endParaRPr lang="en-US" altLang="en-US">
              <a:latin typeface="Arial" panose="020B0604020202020204" pitchFamily="34" charset="0"/>
            </a:endParaRPr>
          </a:p>
        </p:txBody>
      </p:sp>
      <p:sp>
        <p:nvSpPr>
          <p:cNvPr id="130051" name="Rectangle 2"/>
          <p:cNvSpPr>
            <a:spLocks noRo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9C56FAA-9C53-4845-B757-19886EAC0493}" type="slidenum">
              <a:rPr lang="en-US" altLang="en-US">
                <a:latin typeface="Arial" panose="020B0604020202020204" pitchFamily="34" charset="0"/>
              </a:rPr>
              <a:pPr/>
              <a:t>36</a:t>
            </a:fld>
            <a:endParaRPr lang="en-US" altLang="en-US">
              <a:latin typeface="Arial" panose="020B0604020202020204" pitchFamily="34" charset="0"/>
            </a:endParaRPr>
          </a:p>
        </p:txBody>
      </p:sp>
      <p:sp>
        <p:nvSpPr>
          <p:cNvPr id="131075" name="Rectangle 2"/>
          <p:cNvSpPr>
            <a:spLocks noRo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BDAFD5E-2D14-4CF1-944D-80B77F6F4279}" type="slidenum">
              <a:rPr lang="en-US" altLang="en-US">
                <a:latin typeface="Arial" panose="020B0604020202020204" pitchFamily="34" charset="0"/>
              </a:rPr>
              <a:pPr/>
              <a:t>37</a:t>
            </a:fld>
            <a:endParaRPr lang="en-US" altLang="en-US">
              <a:latin typeface="Arial" panose="020B0604020202020204" pitchFamily="34" charset="0"/>
            </a:endParaRPr>
          </a:p>
        </p:txBody>
      </p:sp>
      <p:sp>
        <p:nvSpPr>
          <p:cNvPr id="132099" name="Rectangle 2"/>
          <p:cNvSpPr>
            <a:spLocks noRot="1" noChangeArrowheads="1" noTextEdit="1"/>
          </p:cNvSpPr>
          <p:nvPr>
            <p:ph type="sldImg"/>
          </p:nvPr>
        </p:nvSpPr>
        <p:spPr>
          <a:ln/>
        </p:spPr>
      </p:sp>
      <p:sp>
        <p:nvSpPr>
          <p:cNvPr id="13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5EC2388-AA77-427C-B4D7-D7BE5A112F1A}" type="slidenum">
              <a:rPr lang="en-US" altLang="en-US">
                <a:latin typeface="Arial" panose="020B0604020202020204" pitchFamily="34" charset="0"/>
              </a:rPr>
              <a:pPr/>
              <a:t>38</a:t>
            </a:fld>
            <a:endParaRPr lang="en-US" altLang="en-US">
              <a:latin typeface="Arial" panose="020B0604020202020204" pitchFamily="34" charset="0"/>
            </a:endParaRPr>
          </a:p>
        </p:txBody>
      </p:sp>
      <p:sp>
        <p:nvSpPr>
          <p:cNvPr id="133123" name="Rectangle 2"/>
          <p:cNvSpPr>
            <a:spLocks noRo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B4FC150-F8A2-4380-821F-A97156DE46D5}" type="slidenum">
              <a:rPr lang="en-US" altLang="en-US">
                <a:latin typeface="Arial" panose="020B0604020202020204" pitchFamily="34" charset="0"/>
              </a:rPr>
              <a:pPr/>
              <a:t>3</a:t>
            </a:fld>
            <a:endParaRPr lang="en-US" altLang="en-US">
              <a:latin typeface="Arial" panose="020B0604020202020204" pitchFamily="34" charset="0"/>
            </a:endParaRPr>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EF7E42E-B38E-45B2-A7CF-85B13E4CFC3A}" type="slidenum">
              <a:rPr lang="en-US" altLang="en-US">
                <a:latin typeface="Arial" panose="020B0604020202020204" pitchFamily="34" charset="0"/>
              </a:rPr>
              <a:pPr/>
              <a:t>39</a:t>
            </a:fld>
            <a:endParaRPr lang="en-US" altLang="en-US">
              <a:latin typeface="Arial" panose="020B0604020202020204" pitchFamily="34" charset="0"/>
            </a:endParaRPr>
          </a:p>
        </p:txBody>
      </p:sp>
      <p:sp>
        <p:nvSpPr>
          <p:cNvPr id="134147" name="Rectangle 2"/>
          <p:cNvSpPr>
            <a:spLocks noRot="1" noChangeArrowheads="1" noTextEdit="1"/>
          </p:cNvSpPr>
          <p:nvPr>
            <p:ph type="sldImg"/>
          </p:nvPr>
        </p:nvSpPr>
        <p:spPr>
          <a:ln/>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401807F-A310-4512-9825-47B7EF710AF2}" type="slidenum">
              <a:rPr lang="en-US" altLang="en-US">
                <a:latin typeface="Arial" panose="020B0604020202020204" pitchFamily="34" charset="0"/>
              </a:rPr>
              <a:pPr/>
              <a:t>40</a:t>
            </a:fld>
            <a:endParaRPr lang="en-US" altLang="en-US">
              <a:latin typeface="Arial" panose="020B0604020202020204" pitchFamily="34" charset="0"/>
            </a:endParaRPr>
          </a:p>
        </p:txBody>
      </p:sp>
      <p:sp>
        <p:nvSpPr>
          <p:cNvPr id="135171" name="Rectangle 2"/>
          <p:cNvSpPr>
            <a:spLocks noRo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FB99F81-B56D-4F5A-8397-63BED7225E58}" type="slidenum">
              <a:rPr lang="en-US" altLang="en-US">
                <a:latin typeface="Arial" panose="020B0604020202020204" pitchFamily="34" charset="0"/>
              </a:rPr>
              <a:pPr/>
              <a:t>41</a:t>
            </a:fld>
            <a:endParaRPr lang="en-US" altLang="en-US">
              <a:latin typeface="Arial" panose="020B0604020202020204" pitchFamily="34" charset="0"/>
            </a:endParaRPr>
          </a:p>
        </p:txBody>
      </p:sp>
      <p:sp>
        <p:nvSpPr>
          <p:cNvPr id="136195" name="Rectangle 2"/>
          <p:cNvSpPr>
            <a:spLocks noRot="1" noChangeArrowheads="1" noTextEdit="1"/>
          </p:cNvSpPr>
          <p:nvPr>
            <p:ph type="sldImg"/>
          </p:nvPr>
        </p:nvSpPr>
        <p:spPr>
          <a:ln/>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D95421D-10F7-45D7-A06F-231F321C7702}" type="slidenum">
              <a:rPr lang="en-US" altLang="en-US">
                <a:latin typeface="Arial" panose="020B0604020202020204" pitchFamily="34" charset="0"/>
              </a:rPr>
              <a:pPr/>
              <a:t>42</a:t>
            </a:fld>
            <a:endParaRPr lang="en-US" altLang="en-US">
              <a:latin typeface="Arial" panose="020B0604020202020204" pitchFamily="34" charset="0"/>
            </a:endParaRPr>
          </a:p>
        </p:txBody>
      </p:sp>
      <p:sp>
        <p:nvSpPr>
          <p:cNvPr id="137219" name="Rectangle 2"/>
          <p:cNvSpPr>
            <a:spLocks noRot="1" noChangeArrowheads="1" noTextEdit="1"/>
          </p:cNvSpPr>
          <p:nvPr>
            <p:ph type="sldImg"/>
          </p:nvPr>
        </p:nvSpPr>
        <p:spPr>
          <a:ln/>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63CAD9B-A1DC-4426-8A78-D93EA8539691}" type="slidenum">
              <a:rPr lang="en-US" altLang="en-US">
                <a:latin typeface="Arial" panose="020B0604020202020204" pitchFamily="34" charset="0"/>
              </a:rPr>
              <a:pPr/>
              <a:t>43</a:t>
            </a:fld>
            <a:endParaRPr lang="en-US" altLang="en-US">
              <a:latin typeface="Arial" panose="020B0604020202020204" pitchFamily="34" charset="0"/>
            </a:endParaRPr>
          </a:p>
        </p:txBody>
      </p:sp>
      <p:sp>
        <p:nvSpPr>
          <p:cNvPr id="138243" name="Rectangle 2"/>
          <p:cNvSpPr>
            <a:spLocks noRo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1983744-B5CF-4296-8419-103326081720}" type="slidenum">
              <a:rPr lang="en-US" altLang="en-US">
                <a:latin typeface="Arial" panose="020B0604020202020204" pitchFamily="34" charset="0"/>
              </a:rPr>
              <a:pPr/>
              <a:t>44</a:t>
            </a:fld>
            <a:endParaRPr lang="en-US" altLang="en-US">
              <a:latin typeface="Arial" panose="020B0604020202020204" pitchFamily="34" charset="0"/>
            </a:endParaRPr>
          </a:p>
        </p:txBody>
      </p:sp>
      <p:sp>
        <p:nvSpPr>
          <p:cNvPr id="139267" name="Rectangle 2"/>
          <p:cNvSpPr>
            <a:spLocks noRot="1" noChangeArrowheads="1" noTextEdit="1"/>
          </p:cNvSpPr>
          <p:nvPr>
            <p:ph type="sldImg"/>
          </p:nvPr>
        </p:nvSpPr>
        <p:spPr>
          <a:ln/>
        </p:spPr>
      </p:sp>
      <p:sp>
        <p:nvSpPr>
          <p:cNvPr id="139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894B787-16A8-4D26-B190-5316CD266109}" type="slidenum">
              <a:rPr lang="en-US" altLang="en-US">
                <a:latin typeface="Arial" panose="020B0604020202020204" pitchFamily="34" charset="0"/>
              </a:rPr>
              <a:pPr/>
              <a:t>45</a:t>
            </a:fld>
            <a:endParaRPr lang="en-US" altLang="en-US">
              <a:latin typeface="Arial" panose="020B0604020202020204" pitchFamily="34" charset="0"/>
            </a:endParaRPr>
          </a:p>
        </p:txBody>
      </p:sp>
      <p:sp>
        <p:nvSpPr>
          <p:cNvPr id="140291" name="Rectangle 2"/>
          <p:cNvSpPr>
            <a:spLocks noRo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1091235-FB6B-48C4-BE52-6BEB1EEC6674}" type="slidenum">
              <a:rPr lang="en-US" altLang="en-US">
                <a:latin typeface="Arial" panose="020B0604020202020204" pitchFamily="34" charset="0"/>
              </a:rPr>
              <a:pPr/>
              <a:t>46</a:t>
            </a:fld>
            <a:endParaRPr lang="en-US" altLang="en-US">
              <a:latin typeface="Arial" panose="020B0604020202020204" pitchFamily="34" charset="0"/>
            </a:endParaRPr>
          </a:p>
        </p:txBody>
      </p:sp>
      <p:sp>
        <p:nvSpPr>
          <p:cNvPr id="141315" name="Rectangle 2"/>
          <p:cNvSpPr>
            <a:spLocks noRot="1" noChangeArrowheads="1" noTextEdit="1"/>
          </p:cNvSpPr>
          <p:nvPr>
            <p:ph type="sldImg"/>
          </p:nvPr>
        </p:nvSpPr>
        <p:spPr>
          <a:ln/>
        </p:spPr>
      </p:sp>
      <p:sp>
        <p:nvSpPr>
          <p:cNvPr id="141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66EE08B-72A3-4D79-A0EE-4DBBCB9FE32A}" type="slidenum">
              <a:rPr lang="en-US" altLang="en-US">
                <a:latin typeface="Arial" panose="020B0604020202020204" pitchFamily="34" charset="0"/>
              </a:rPr>
              <a:pPr/>
              <a:t>47</a:t>
            </a:fld>
            <a:endParaRPr lang="en-US" altLang="en-US">
              <a:latin typeface="Arial" panose="020B0604020202020204" pitchFamily="34" charset="0"/>
            </a:endParaRPr>
          </a:p>
        </p:txBody>
      </p:sp>
      <p:sp>
        <p:nvSpPr>
          <p:cNvPr id="142339" name="Rectangle 2"/>
          <p:cNvSpPr>
            <a:spLocks noRo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D3A0B63-6758-44C1-A1C9-E6DECE63C005}" type="slidenum">
              <a:rPr lang="en-US" altLang="en-US">
                <a:latin typeface="Arial" panose="020B0604020202020204" pitchFamily="34" charset="0"/>
              </a:rPr>
              <a:pPr/>
              <a:t>48</a:t>
            </a:fld>
            <a:endParaRPr lang="en-US" altLang="en-US">
              <a:latin typeface="Arial" panose="020B0604020202020204" pitchFamily="34" charset="0"/>
            </a:endParaRPr>
          </a:p>
        </p:txBody>
      </p:sp>
      <p:sp>
        <p:nvSpPr>
          <p:cNvPr id="143363" name="Rectangle 2"/>
          <p:cNvSpPr>
            <a:spLocks noRot="1" noChangeArrowheads="1" noTextEdit="1"/>
          </p:cNvSpPr>
          <p:nvPr>
            <p:ph type="sldImg"/>
          </p:nvPr>
        </p:nvSpPr>
        <p:spPr>
          <a:ln/>
        </p:spPr>
      </p:sp>
      <p:sp>
        <p:nvSpPr>
          <p:cNvPr id="143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4E3E00-4C0D-4031-9866-72B14626B30E}" type="slidenum">
              <a:rPr lang="en-US" altLang="en-US">
                <a:latin typeface="Arial" panose="020B0604020202020204" pitchFamily="34" charset="0"/>
              </a:rPr>
              <a:pPr/>
              <a:t>4</a:t>
            </a:fld>
            <a:endParaRPr lang="en-US" altLang="en-US">
              <a:latin typeface="Arial" panose="020B0604020202020204" pitchFamily="34" charset="0"/>
            </a:endParaRPr>
          </a:p>
        </p:txBody>
      </p:sp>
      <p:sp>
        <p:nvSpPr>
          <p:cNvPr id="96259" name="Rectangle 2"/>
          <p:cNvSpPr>
            <a:spLocks noRo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E2A5032-F1DB-407D-95AA-02C8D757FB3D}" type="slidenum">
              <a:rPr lang="en-US" altLang="en-US">
                <a:latin typeface="Arial" panose="020B0604020202020204" pitchFamily="34" charset="0"/>
              </a:rPr>
              <a:pPr/>
              <a:t>49</a:t>
            </a:fld>
            <a:endParaRPr lang="en-US" altLang="en-US">
              <a:latin typeface="Arial" panose="020B0604020202020204" pitchFamily="34" charset="0"/>
            </a:endParaRPr>
          </a:p>
        </p:txBody>
      </p:sp>
      <p:sp>
        <p:nvSpPr>
          <p:cNvPr id="144387" name="Rectangle 2"/>
          <p:cNvSpPr>
            <a:spLocks noRo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A835EC3-57F3-4615-BC44-72AFA772A729}" type="slidenum">
              <a:rPr lang="en-US" altLang="en-US">
                <a:latin typeface="Arial" panose="020B0604020202020204" pitchFamily="34" charset="0"/>
              </a:rPr>
              <a:pPr/>
              <a:t>50</a:t>
            </a:fld>
            <a:endParaRPr lang="en-US" altLang="en-US">
              <a:latin typeface="Arial" panose="020B0604020202020204" pitchFamily="34" charset="0"/>
            </a:endParaRPr>
          </a:p>
        </p:txBody>
      </p:sp>
      <p:sp>
        <p:nvSpPr>
          <p:cNvPr id="145411" name="Rectangle 2"/>
          <p:cNvSpPr>
            <a:spLocks noRo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403199E-3593-468F-B9CE-8AFC17F5B9EB}" type="slidenum">
              <a:rPr lang="en-US" altLang="en-US">
                <a:latin typeface="Arial" panose="020B0604020202020204" pitchFamily="34" charset="0"/>
              </a:rPr>
              <a:pPr/>
              <a:t>51</a:t>
            </a:fld>
            <a:endParaRPr lang="en-US" altLang="en-US">
              <a:latin typeface="Arial" panose="020B0604020202020204" pitchFamily="34" charset="0"/>
            </a:endParaRPr>
          </a:p>
        </p:txBody>
      </p:sp>
      <p:sp>
        <p:nvSpPr>
          <p:cNvPr id="146435" name="Rectangle 2"/>
          <p:cNvSpPr>
            <a:spLocks noRo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9498CDD-02FC-49A3-A549-39FD3FAA1474}" type="slidenum">
              <a:rPr lang="en-US" altLang="en-US">
                <a:latin typeface="Arial" panose="020B0604020202020204" pitchFamily="34" charset="0"/>
              </a:rPr>
              <a:pPr/>
              <a:t>52</a:t>
            </a:fld>
            <a:endParaRPr lang="en-US" altLang="en-US">
              <a:latin typeface="Arial" panose="020B0604020202020204" pitchFamily="34" charset="0"/>
            </a:endParaRPr>
          </a:p>
        </p:txBody>
      </p:sp>
      <p:sp>
        <p:nvSpPr>
          <p:cNvPr id="147459" name="Rectangle 2"/>
          <p:cNvSpPr>
            <a:spLocks noRo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8E8638A-5042-408D-BB85-32D01F448969}" type="slidenum">
              <a:rPr lang="en-US" altLang="en-US">
                <a:latin typeface="Arial" panose="020B0604020202020204" pitchFamily="34" charset="0"/>
              </a:rPr>
              <a:pPr/>
              <a:t>53</a:t>
            </a:fld>
            <a:endParaRPr lang="en-US" altLang="en-US">
              <a:latin typeface="Arial" panose="020B0604020202020204" pitchFamily="34" charset="0"/>
            </a:endParaRPr>
          </a:p>
        </p:txBody>
      </p:sp>
      <p:sp>
        <p:nvSpPr>
          <p:cNvPr id="148483" name="Rectangle 2"/>
          <p:cNvSpPr>
            <a:spLocks noRo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FB89359-FFFF-4206-BF8F-739523B83F39}" type="slidenum">
              <a:rPr lang="en-US" altLang="en-US">
                <a:latin typeface="Arial" panose="020B0604020202020204" pitchFamily="34" charset="0"/>
              </a:rPr>
              <a:pPr/>
              <a:t>54</a:t>
            </a:fld>
            <a:endParaRPr lang="en-US" altLang="en-US">
              <a:latin typeface="Arial" panose="020B0604020202020204" pitchFamily="34" charset="0"/>
            </a:endParaRPr>
          </a:p>
        </p:txBody>
      </p:sp>
      <p:sp>
        <p:nvSpPr>
          <p:cNvPr id="149507" name="Rectangle 2"/>
          <p:cNvSpPr>
            <a:spLocks noRo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CC2399D-C5D3-490D-859B-05348D64C6DC}" type="slidenum">
              <a:rPr lang="en-US" altLang="en-US">
                <a:latin typeface="Arial" panose="020B0604020202020204" pitchFamily="34" charset="0"/>
              </a:rPr>
              <a:pPr/>
              <a:t>55</a:t>
            </a:fld>
            <a:endParaRPr lang="en-US" altLang="en-US">
              <a:latin typeface="Arial" panose="020B0604020202020204" pitchFamily="34" charset="0"/>
            </a:endParaRPr>
          </a:p>
        </p:txBody>
      </p:sp>
      <p:sp>
        <p:nvSpPr>
          <p:cNvPr id="150531" name="Rectangle 2"/>
          <p:cNvSpPr>
            <a:spLocks noRot="1" noChangeArrowheads="1" noTextEdit="1"/>
          </p:cNvSpPr>
          <p:nvPr>
            <p:ph type="sldImg"/>
          </p:nvPr>
        </p:nvSpPr>
        <p:spPr>
          <a:ln/>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969E512-7A18-4F07-A136-32285DDCF0A2}" type="slidenum">
              <a:rPr lang="en-US" altLang="en-US">
                <a:latin typeface="Arial" panose="020B0604020202020204" pitchFamily="34" charset="0"/>
              </a:rPr>
              <a:pPr/>
              <a:t>56</a:t>
            </a:fld>
            <a:endParaRPr lang="en-US" altLang="en-US">
              <a:latin typeface="Arial" panose="020B0604020202020204" pitchFamily="34" charset="0"/>
            </a:endParaRPr>
          </a:p>
        </p:txBody>
      </p:sp>
      <p:sp>
        <p:nvSpPr>
          <p:cNvPr id="151555" name="Rectangle 2"/>
          <p:cNvSpPr>
            <a:spLocks noRot="1" noChangeArrowheads="1" noTextEdit="1"/>
          </p:cNvSpPr>
          <p:nvPr>
            <p:ph type="sldImg"/>
          </p:nvPr>
        </p:nvSpPr>
        <p:spPr>
          <a:ln/>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8A2BE71-FB32-4858-889E-E80573C43641}" type="slidenum">
              <a:rPr lang="en-US" altLang="en-US">
                <a:latin typeface="Arial" panose="020B0604020202020204" pitchFamily="34" charset="0"/>
              </a:rPr>
              <a:pPr/>
              <a:t>57</a:t>
            </a:fld>
            <a:endParaRPr lang="en-US" altLang="en-US">
              <a:latin typeface="Arial" panose="020B0604020202020204" pitchFamily="34" charset="0"/>
            </a:endParaRPr>
          </a:p>
        </p:txBody>
      </p:sp>
      <p:sp>
        <p:nvSpPr>
          <p:cNvPr id="152579" name="Rectangle 2"/>
          <p:cNvSpPr>
            <a:spLocks noRot="1" noChangeArrowheads="1" noTextEdit="1"/>
          </p:cNvSpPr>
          <p:nvPr>
            <p:ph type="sldImg"/>
          </p:nvPr>
        </p:nvSpPr>
        <p:spPr>
          <a:ln/>
        </p:spPr>
      </p:sp>
      <p:sp>
        <p:nvSpPr>
          <p:cNvPr id="152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E0E1227-8D55-48F9-8C9D-D57E19756A2E}" type="slidenum">
              <a:rPr lang="en-US" altLang="en-US">
                <a:latin typeface="Arial" panose="020B0604020202020204" pitchFamily="34" charset="0"/>
              </a:rPr>
              <a:pPr/>
              <a:t>58</a:t>
            </a:fld>
            <a:endParaRPr lang="en-US" altLang="en-US">
              <a:latin typeface="Arial" panose="020B0604020202020204" pitchFamily="34" charset="0"/>
            </a:endParaRPr>
          </a:p>
        </p:txBody>
      </p:sp>
      <p:sp>
        <p:nvSpPr>
          <p:cNvPr id="153603" name="Rectangle 2"/>
          <p:cNvSpPr>
            <a:spLocks noRot="1" noChangeArrowheads="1" noTextEdit="1"/>
          </p:cNvSpPr>
          <p:nvPr>
            <p:ph type="sldImg"/>
          </p:nvPr>
        </p:nvSpPr>
        <p:spPr>
          <a:ln/>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851AE74-6657-4739-AD2A-8795B497CFD4}" type="slidenum">
              <a:rPr lang="en-US" altLang="en-US">
                <a:latin typeface="Arial" panose="020B0604020202020204" pitchFamily="34" charset="0"/>
              </a:rPr>
              <a:pPr/>
              <a:t>5</a:t>
            </a:fld>
            <a:endParaRPr lang="en-US" altLang="en-US">
              <a:latin typeface="Arial" panose="020B0604020202020204" pitchFamily="34" charset="0"/>
            </a:endParaRPr>
          </a:p>
        </p:txBody>
      </p:sp>
      <p:sp>
        <p:nvSpPr>
          <p:cNvPr id="98307" name="Rectangle 2"/>
          <p:cNvSpPr>
            <a:spLocks noRo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69C793C-5F47-4B80-929E-DA814BE536B5}" type="slidenum">
              <a:rPr lang="en-US" altLang="en-US">
                <a:latin typeface="Arial" panose="020B0604020202020204" pitchFamily="34" charset="0"/>
              </a:rPr>
              <a:pPr/>
              <a:t>59</a:t>
            </a:fld>
            <a:endParaRPr lang="en-US" altLang="en-US">
              <a:latin typeface="Arial" panose="020B0604020202020204" pitchFamily="34" charset="0"/>
            </a:endParaRPr>
          </a:p>
        </p:txBody>
      </p:sp>
      <p:sp>
        <p:nvSpPr>
          <p:cNvPr id="154627" name="Rectangle 2"/>
          <p:cNvSpPr>
            <a:spLocks noRot="1" noChangeArrowheads="1" noTextEdit="1"/>
          </p:cNvSpPr>
          <p:nvPr>
            <p:ph type="sldImg"/>
          </p:nvPr>
        </p:nvSpPr>
        <p:spPr>
          <a:ln/>
        </p:spPr>
      </p:sp>
      <p:sp>
        <p:nvSpPr>
          <p:cNvPr id="154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F18ED85-C2EF-46FB-A625-A539BDE1799C}" type="slidenum">
              <a:rPr lang="en-US" altLang="en-US">
                <a:latin typeface="Arial" panose="020B0604020202020204" pitchFamily="34" charset="0"/>
              </a:rPr>
              <a:pPr/>
              <a:t>60</a:t>
            </a:fld>
            <a:endParaRPr lang="en-US" altLang="en-US">
              <a:latin typeface="Arial" panose="020B0604020202020204" pitchFamily="34" charset="0"/>
            </a:endParaRPr>
          </a:p>
        </p:txBody>
      </p:sp>
      <p:sp>
        <p:nvSpPr>
          <p:cNvPr id="155651" name="Rectangle 2"/>
          <p:cNvSpPr>
            <a:spLocks noRot="1" noChangeArrowheads="1" noTextEdit="1"/>
          </p:cNvSpPr>
          <p:nvPr>
            <p:ph type="sldImg"/>
          </p:nvPr>
        </p:nvSpPr>
        <p:spPr>
          <a:ln/>
        </p:spPr>
      </p:sp>
      <p:sp>
        <p:nvSpPr>
          <p:cNvPr id="155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66B1BB8-8D17-4AA2-94FC-6FB60ECCAB0C}" type="slidenum">
              <a:rPr lang="en-US" altLang="en-US">
                <a:latin typeface="Arial" panose="020B0604020202020204" pitchFamily="34" charset="0"/>
              </a:rPr>
              <a:pPr/>
              <a:t>61</a:t>
            </a:fld>
            <a:endParaRPr lang="en-US" altLang="en-US">
              <a:latin typeface="Arial" panose="020B0604020202020204" pitchFamily="34" charset="0"/>
            </a:endParaRPr>
          </a:p>
        </p:txBody>
      </p:sp>
      <p:sp>
        <p:nvSpPr>
          <p:cNvPr id="156675" name="Rectangle 2"/>
          <p:cNvSpPr>
            <a:spLocks noRot="1" noChangeArrowheads="1" noTextEdit="1"/>
          </p:cNvSpPr>
          <p:nvPr>
            <p:ph type="sldImg"/>
          </p:nvPr>
        </p:nvSpPr>
        <p:spPr>
          <a:ln/>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642F3D8-88B4-4CB6-96EA-B5A00F03EADC}" type="slidenum">
              <a:rPr lang="en-US" altLang="en-US">
                <a:latin typeface="Arial" panose="020B0604020202020204" pitchFamily="34" charset="0"/>
              </a:rPr>
              <a:pPr/>
              <a:t>62</a:t>
            </a:fld>
            <a:endParaRPr lang="en-US" altLang="en-US">
              <a:latin typeface="Arial" panose="020B0604020202020204" pitchFamily="34" charset="0"/>
            </a:endParaRPr>
          </a:p>
        </p:txBody>
      </p:sp>
      <p:sp>
        <p:nvSpPr>
          <p:cNvPr id="157699" name="Rectangle 2"/>
          <p:cNvSpPr>
            <a:spLocks noRot="1" noChangeArrowheads="1" noTextEdit="1"/>
          </p:cNvSpPr>
          <p:nvPr>
            <p:ph type="sldImg"/>
          </p:nvPr>
        </p:nvSpPr>
        <p:spPr>
          <a:ln/>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51C2FD7-51C4-4562-83FD-D1E18F73C9B3}" type="slidenum">
              <a:rPr lang="en-US" altLang="en-US">
                <a:latin typeface="Arial" panose="020B0604020202020204" pitchFamily="34" charset="0"/>
              </a:rPr>
              <a:pPr/>
              <a:t>63</a:t>
            </a:fld>
            <a:endParaRPr lang="en-US" altLang="en-US">
              <a:latin typeface="Arial" panose="020B0604020202020204" pitchFamily="34" charset="0"/>
            </a:endParaRPr>
          </a:p>
        </p:txBody>
      </p:sp>
      <p:sp>
        <p:nvSpPr>
          <p:cNvPr id="158723" name="Rectangle 2"/>
          <p:cNvSpPr>
            <a:spLocks noRot="1" noChangeArrowheads="1" noTextEdit="1"/>
          </p:cNvSpPr>
          <p:nvPr>
            <p:ph type="sldImg"/>
          </p:nvPr>
        </p:nvSpPr>
        <p:spPr>
          <a:ln/>
        </p:spPr>
      </p:sp>
      <p:sp>
        <p:nvSpPr>
          <p:cNvPr id="158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E2FB0A9-6447-410B-9776-201FF3B47A3D}" type="slidenum">
              <a:rPr lang="en-US" altLang="en-US">
                <a:latin typeface="Arial" panose="020B0604020202020204" pitchFamily="34" charset="0"/>
              </a:rPr>
              <a:pPr/>
              <a:t>64</a:t>
            </a:fld>
            <a:endParaRPr lang="en-US" altLang="en-US">
              <a:latin typeface="Arial" panose="020B0604020202020204" pitchFamily="34" charset="0"/>
            </a:endParaRPr>
          </a:p>
        </p:txBody>
      </p:sp>
      <p:sp>
        <p:nvSpPr>
          <p:cNvPr id="159747" name="Rectangle 2"/>
          <p:cNvSpPr>
            <a:spLocks noRot="1" noChangeArrowheads="1" noTextEdit="1"/>
          </p:cNvSpPr>
          <p:nvPr>
            <p:ph type="sldImg"/>
          </p:nvPr>
        </p:nvSpPr>
        <p:spPr>
          <a:ln/>
        </p:spPr>
      </p:sp>
      <p:sp>
        <p:nvSpPr>
          <p:cNvPr id="159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15E467A-A0B0-423C-B3E1-EED6FEE36D63}" type="slidenum">
              <a:rPr lang="en-US" altLang="en-US">
                <a:latin typeface="Arial" panose="020B0604020202020204" pitchFamily="34" charset="0"/>
              </a:rPr>
              <a:pPr/>
              <a:t>65</a:t>
            </a:fld>
            <a:endParaRPr lang="en-US" altLang="en-US">
              <a:latin typeface="Arial" panose="020B0604020202020204" pitchFamily="34" charset="0"/>
            </a:endParaRPr>
          </a:p>
        </p:txBody>
      </p:sp>
      <p:sp>
        <p:nvSpPr>
          <p:cNvPr id="160771" name="Rectangle 2"/>
          <p:cNvSpPr>
            <a:spLocks noRot="1" noChangeArrowheads="1" noTextEdit="1"/>
          </p:cNvSpPr>
          <p:nvPr>
            <p:ph type="sldImg"/>
          </p:nvPr>
        </p:nvSpPr>
        <p:spPr>
          <a:ln/>
        </p:spPr>
      </p:sp>
      <p:sp>
        <p:nvSpPr>
          <p:cNvPr id="16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7C5C46E-8EC8-4CEB-A5C7-5B3F09843ED1}" type="slidenum">
              <a:rPr lang="en-US" altLang="en-US">
                <a:latin typeface="Arial" panose="020B0604020202020204" pitchFamily="34" charset="0"/>
              </a:rPr>
              <a:pPr/>
              <a:t>66</a:t>
            </a:fld>
            <a:endParaRPr lang="en-US" altLang="en-US">
              <a:latin typeface="Arial" panose="020B0604020202020204" pitchFamily="34" charset="0"/>
            </a:endParaRPr>
          </a:p>
        </p:txBody>
      </p:sp>
      <p:sp>
        <p:nvSpPr>
          <p:cNvPr id="161795" name="Rectangle 2"/>
          <p:cNvSpPr>
            <a:spLocks noRot="1" noChangeArrowheads="1" noTextEdit="1"/>
          </p:cNvSpPr>
          <p:nvPr>
            <p:ph type="sldImg"/>
          </p:nvPr>
        </p:nvSpPr>
        <p:spPr>
          <a:ln/>
        </p:spPr>
      </p:sp>
      <p:sp>
        <p:nvSpPr>
          <p:cNvPr id="161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1CAA645-9E93-44C2-862E-292F3DFBB370}" type="slidenum">
              <a:rPr lang="en-US" altLang="en-US">
                <a:latin typeface="Arial" panose="020B0604020202020204" pitchFamily="34" charset="0"/>
              </a:rPr>
              <a:pPr/>
              <a:t>93</a:t>
            </a:fld>
            <a:endParaRPr lang="en-US" altLang="en-US">
              <a:latin typeface="Arial" panose="020B0604020202020204" pitchFamily="34" charset="0"/>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08258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1CAA645-9E93-44C2-862E-292F3DFBB370}" type="slidenum">
              <a:rPr lang="en-US" altLang="en-US">
                <a:latin typeface="Arial" panose="020B0604020202020204" pitchFamily="34" charset="0"/>
              </a:rPr>
              <a:pPr/>
              <a:t>94</a:t>
            </a:fld>
            <a:endParaRPr lang="en-US" altLang="en-US">
              <a:latin typeface="Arial" panose="020B0604020202020204" pitchFamily="34" charset="0"/>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4122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3020481-71EB-47DF-AE8B-CA21E7481AC4}" type="slidenum">
              <a:rPr lang="en-US" altLang="en-US">
                <a:latin typeface="Arial" panose="020B0604020202020204" pitchFamily="34" charset="0"/>
              </a:rPr>
              <a:pPr/>
              <a:t>6</a:t>
            </a:fld>
            <a:endParaRPr lang="en-US" altLang="en-US">
              <a:latin typeface="Arial" panose="020B0604020202020204" pitchFamily="34" charset="0"/>
            </a:endParaRPr>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DC3F27E-A6CF-475A-B711-9025C9B3C068}"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100355" name="Rectangle 2"/>
          <p:cNvSpPr>
            <a:spLocks noRo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DBBFBCD-EA2F-4645-ACDE-DF8E79121254}" type="slidenum">
              <a:rPr lang="en-US" altLang="en-US">
                <a:latin typeface="Arial" panose="020B0604020202020204" pitchFamily="34" charset="0"/>
              </a:rPr>
              <a:pPr/>
              <a:t>8</a:t>
            </a:fld>
            <a:endParaRPr lang="en-US" altLang="en-US">
              <a:latin typeface="Arial" panose="020B0604020202020204" pitchFamily="34" charset="0"/>
            </a:endParaRPr>
          </a:p>
        </p:txBody>
      </p:sp>
      <p:sp>
        <p:nvSpPr>
          <p:cNvPr id="102403" name="Rectangle 2"/>
          <p:cNvSpPr>
            <a:spLocks noRo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94817" y="1676400"/>
            <a:ext cx="8954366" cy="1287612"/>
          </a:xfrm>
        </p:spPr>
        <p:txBody>
          <a:bodyPr/>
          <a:lstStyle>
            <a:lvl1pPr>
              <a:defRPr sz="4000">
                <a:solidFill>
                  <a:srgbClr val="002060"/>
                </a:solidFill>
                <a:latin typeface="Arial" panose="020B0604020202020204" pitchFamily="34" charset="0"/>
                <a:cs typeface="Arial" panose="020B0604020202020204" pitchFamily="34" charset="0"/>
              </a:defRPr>
            </a:lvl1pPr>
          </a:lstStyle>
          <a:p>
            <a:pPr lvl="0"/>
            <a:r>
              <a:rPr lang="en-US" noProof="0" smtClean="0"/>
              <a:t>CLICK TO EDIT MASTER TITLE STYLE</a:t>
            </a:r>
            <a:endParaRPr lang="en-US" noProof="0" smtClean="0"/>
          </a:p>
        </p:txBody>
      </p:sp>
      <p:sp>
        <p:nvSpPr>
          <p:cNvPr id="5123" name="Rectangle 3"/>
          <p:cNvSpPr>
            <a:spLocks noGrp="1" noChangeArrowheads="1"/>
          </p:cNvSpPr>
          <p:nvPr>
            <p:ph type="subTitle" idx="1"/>
          </p:nvPr>
        </p:nvSpPr>
        <p:spPr>
          <a:xfrm>
            <a:off x="113434" y="3429000"/>
            <a:ext cx="8878166" cy="1600200"/>
          </a:xfrm>
        </p:spPr>
        <p:txBody>
          <a:bodyPr/>
          <a:lstStyle>
            <a:lvl1pPr marL="0" indent="0">
              <a:buFont typeface="Wingdings" pitchFamily="2" charset="2"/>
              <a:buNone/>
              <a:defRPr sz="2800">
                <a:latin typeface="Arial" panose="020B0604020202020204" pitchFamily="34" charset="0"/>
                <a:cs typeface="Arial" panose="020B0604020202020204" pitchFamily="34" charset="0"/>
              </a:defRPr>
            </a:lvl1pPr>
          </a:lstStyle>
          <a:p>
            <a:pPr lvl="0"/>
            <a:r>
              <a:rPr lang="en-US" noProof="0" smtClean="0"/>
              <a:t>Click to edit Master subtitle style</a:t>
            </a:r>
          </a:p>
        </p:txBody>
      </p:sp>
      <p:sp>
        <p:nvSpPr>
          <p:cNvPr id="5" name="Date Placeholder 4"/>
          <p:cNvSpPr>
            <a:spLocks noGrp="1" noChangeArrowheads="1"/>
          </p:cNvSpPr>
          <p:nvPr>
            <p:ph type="dt" sz="half" idx="10"/>
          </p:nvPr>
        </p:nvSpPr>
        <p:spPr>
          <a:xfrm>
            <a:off x="685800" y="6553200"/>
            <a:ext cx="1905000" cy="304800"/>
          </a:xfr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553200"/>
            <a:ext cx="2895600" cy="304800"/>
          </a:xfrm>
        </p:spPr>
        <p:txBody>
          <a:bodyPr/>
          <a:lstStyle>
            <a:lvl1pPr>
              <a:defRPr/>
            </a:lvl1pPr>
          </a:lstStyle>
          <a:p>
            <a:pPr>
              <a:defRPr/>
            </a:pPr>
            <a:r>
              <a:rPr lang="en-US"/>
              <a:t>SỬ </a:t>
            </a:r>
            <a:r>
              <a:rPr lang="en-US"/>
              <a:t>DỤNG </a:t>
            </a:r>
            <a:r>
              <a:rPr lang="en-US" smtClean="0"/>
              <a:t>POWERPOINT</a:t>
            </a:r>
            <a:endParaRPr lang="en-US"/>
          </a:p>
        </p:txBody>
      </p:sp>
      <p:sp>
        <p:nvSpPr>
          <p:cNvPr id="7" name="Slide Number Placeholder 6"/>
          <p:cNvSpPr>
            <a:spLocks noGrp="1" noChangeArrowheads="1"/>
          </p:cNvSpPr>
          <p:nvPr>
            <p:ph type="sldNum" sz="quarter" idx="12"/>
          </p:nvPr>
        </p:nvSpPr>
        <p:spPr>
          <a:xfrm>
            <a:off x="6553200" y="6536028"/>
            <a:ext cx="1905000" cy="304800"/>
          </a:xfrm>
        </p:spPr>
        <p:txBody>
          <a:bodyPr/>
          <a:lstStyle>
            <a:lvl1pPr>
              <a:defRPr/>
            </a:lvl1pPr>
          </a:lstStyle>
          <a:p>
            <a:fld id="{965BC659-8B6B-4098-B7A3-4D46A0C65899}" type="slidenum">
              <a:rPr lang="en-US" altLang="en-US"/>
              <a:pPr/>
              <a:t>‹#›</a:t>
            </a:fld>
            <a:endParaRPr lang="en-US" alt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434" y="74119"/>
            <a:ext cx="407396" cy="715853"/>
          </a:xfrm>
          <a:prstGeom prst="rect">
            <a:avLst/>
          </a:prstGeom>
        </p:spPr>
      </p:pic>
    </p:spTree>
    <p:extLst>
      <p:ext uri="{BB962C8B-B14F-4D97-AF65-F5344CB8AC3E}">
        <p14:creationId xmlns:p14="http://schemas.microsoft.com/office/powerpoint/2010/main" val="3502597435"/>
      </p:ext>
    </p:extLst>
  </p:cSld>
  <p:clrMapOvr>
    <a:masterClrMapping/>
  </p:clrMapOvr>
  <p:transition advTm="6000">
    <p:cover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6" name="Rectangle 8"/>
          <p:cNvSpPr>
            <a:spLocks noGrp="1" noChangeArrowheads="1"/>
          </p:cNvSpPr>
          <p:nvPr>
            <p:ph type="sldNum" sz="quarter" idx="12"/>
          </p:nvPr>
        </p:nvSpPr>
        <p:spPr>
          <a:ln/>
        </p:spPr>
        <p:txBody>
          <a:bodyPr/>
          <a:lstStyle>
            <a:lvl1pPr>
              <a:defRPr/>
            </a:lvl1pPr>
          </a:lstStyle>
          <a:p>
            <a:fld id="{4ECF4FAB-2033-43FB-9B75-AE181BA8A7F5}" type="slidenum">
              <a:rPr lang="en-US" altLang="en-US"/>
              <a:pPr/>
              <a:t>‹#›</a:t>
            </a:fld>
            <a:endParaRPr lang="en-US" altLang="en-US"/>
          </a:p>
        </p:txBody>
      </p:sp>
    </p:spTree>
    <p:extLst>
      <p:ext uri="{BB962C8B-B14F-4D97-AF65-F5344CB8AC3E}">
        <p14:creationId xmlns:p14="http://schemas.microsoft.com/office/powerpoint/2010/main" val="1512919344"/>
      </p:ext>
    </p:extLst>
  </p:cSld>
  <p:clrMapOvr>
    <a:masterClrMapping/>
  </p:clrMapOvr>
  <p:transition advTm="6000">
    <p:cover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6" name="Rectangle 8"/>
          <p:cNvSpPr>
            <a:spLocks noGrp="1" noChangeArrowheads="1"/>
          </p:cNvSpPr>
          <p:nvPr>
            <p:ph type="sldNum" sz="quarter" idx="12"/>
          </p:nvPr>
        </p:nvSpPr>
        <p:spPr>
          <a:ln/>
        </p:spPr>
        <p:txBody>
          <a:bodyPr/>
          <a:lstStyle>
            <a:lvl1pPr>
              <a:defRPr/>
            </a:lvl1pPr>
          </a:lstStyle>
          <a:p>
            <a:fld id="{5C5072CD-AFEB-46FB-B8A0-86FDE75C63DF}" type="slidenum">
              <a:rPr lang="en-US" altLang="en-US"/>
              <a:pPr/>
              <a:t>‹#›</a:t>
            </a:fld>
            <a:endParaRPr lang="en-US" altLang="en-US"/>
          </a:p>
        </p:txBody>
      </p:sp>
    </p:spTree>
    <p:extLst>
      <p:ext uri="{BB962C8B-B14F-4D97-AF65-F5344CB8AC3E}">
        <p14:creationId xmlns:p14="http://schemas.microsoft.com/office/powerpoint/2010/main" val="549774157"/>
      </p:ext>
    </p:extLst>
  </p:cSld>
  <p:clrMapOvr>
    <a:masterClrMapping/>
  </p:clrMapOvr>
  <p:transition advTm="6000">
    <p:cover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7526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39624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p>
        </p:txBody>
      </p:sp>
      <p:sp>
        <p:nvSpPr>
          <p:cNvPr id="7"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8" name="Rectangle 8"/>
          <p:cNvSpPr>
            <a:spLocks noGrp="1" noChangeArrowheads="1"/>
          </p:cNvSpPr>
          <p:nvPr>
            <p:ph type="sldNum" sz="quarter" idx="12"/>
          </p:nvPr>
        </p:nvSpPr>
        <p:spPr>
          <a:ln/>
        </p:spPr>
        <p:txBody>
          <a:bodyPr/>
          <a:lstStyle>
            <a:lvl1pPr>
              <a:defRPr/>
            </a:lvl1pPr>
          </a:lstStyle>
          <a:p>
            <a:fld id="{1F86A15B-9005-4340-8CED-9965DA7590F3}" type="slidenum">
              <a:rPr lang="en-US" altLang="en-US"/>
              <a:pPr/>
              <a:t>‹#›</a:t>
            </a:fld>
            <a:endParaRPr lang="en-US" altLang="en-US"/>
          </a:p>
        </p:txBody>
      </p:sp>
    </p:spTree>
    <p:extLst>
      <p:ext uri="{BB962C8B-B14F-4D97-AF65-F5344CB8AC3E}">
        <p14:creationId xmlns:p14="http://schemas.microsoft.com/office/powerpoint/2010/main" val="3871998243"/>
      </p:ext>
    </p:extLst>
  </p:cSld>
  <p:clrMapOvr>
    <a:masterClrMapping/>
  </p:clrMapOvr>
  <p:transition advTm="6000">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7" name="Rectangle 8"/>
          <p:cNvSpPr>
            <a:spLocks noGrp="1" noChangeArrowheads="1"/>
          </p:cNvSpPr>
          <p:nvPr>
            <p:ph type="sldNum" sz="quarter" idx="12"/>
          </p:nvPr>
        </p:nvSpPr>
        <p:spPr>
          <a:ln/>
        </p:spPr>
        <p:txBody>
          <a:bodyPr/>
          <a:lstStyle>
            <a:lvl1pPr>
              <a:defRPr/>
            </a:lvl1pPr>
          </a:lstStyle>
          <a:p>
            <a:fld id="{98C2E105-5328-437F-AB37-EA225CFEC421}" type="slidenum">
              <a:rPr lang="en-US" altLang="en-US"/>
              <a:pPr/>
              <a:t>‹#›</a:t>
            </a:fld>
            <a:endParaRPr lang="en-US" altLang="en-US"/>
          </a:p>
        </p:txBody>
      </p:sp>
    </p:spTree>
    <p:extLst>
      <p:ext uri="{BB962C8B-B14F-4D97-AF65-F5344CB8AC3E}">
        <p14:creationId xmlns:p14="http://schemas.microsoft.com/office/powerpoint/2010/main" val="247453659"/>
      </p:ext>
    </p:extLst>
  </p:cSld>
  <p:clrMapOvr>
    <a:masterClrMapping/>
  </p:clrMapOvr>
  <p:transition advTm="6000">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7526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39624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p>
        </p:txBody>
      </p:sp>
      <p:sp>
        <p:nvSpPr>
          <p:cNvPr id="7"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8" name="Rectangle 8"/>
          <p:cNvSpPr>
            <a:spLocks noGrp="1" noChangeArrowheads="1"/>
          </p:cNvSpPr>
          <p:nvPr>
            <p:ph type="sldNum" sz="quarter" idx="12"/>
          </p:nvPr>
        </p:nvSpPr>
        <p:spPr>
          <a:ln/>
        </p:spPr>
        <p:txBody>
          <a:bodyPr/>
          <a:lstStyle>
            <a:lvl1pPr>
              <a:defRPr/>
            </a:lvl1pPr>
          </a:lstStyle>
          <a:p>
            <a:fld id="{3E4EA56B-31DC-4222-9E19-2829AED96745}" type="slidenum">
              <a:rPr lang="en-US" altLang="en-US"/>
              <a:pPr/>
              <a:t>‹#›</a:t>
            </a:fld>
            <a:endParaRPr lang="en-US" altLang="en-US"/>
          </a:p>
        </p:txBody>
      </p:sp>
    </p:spTree>
    <p:extLst>
      <p:ext uri="{BB962C8B-B14F-4D97-AF65-F5344CB8AC3E}">
        <p14:creationId xmlns:p14="http://schemas.microsoft.com/office/powerpoint/2010/main" val="3888012440"/>
      </p:ext>
    </p:extLst>
  </p:cSld>
  <p:clrMapOvr>
    <a:masterClrMapping/>
  </p:clrMapOvr>
  <p:transition advTm="6000">
    <p:cover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800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6738" y="3962400"/>
            <a:ext cx="800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7" name="Rectangle 8"/>
          <p:cNvSpPr>
            <a:spLocks noGrp="1" noChangeArrowheads="1"/>
          </p:cNvSpPr>
          <p:nvPr>
            <p:ph type="sldNum" sz="quarter" idx="12"/>
          </p:nvPr>
        </p:nvSpPr>
        <p:spPr>
          <a:ln/>
        </p:spPr>
        <p:txBody>
          <a:bodyPr/>
          <a:lstStyle>
            <a:lvl1pPr>
              <a:defRPr/>
            </a:lvl1pPr>
          </a:lstStyle>
          <a:p>
            <a:fld id="{4DCF764D-A642-498F-9B4D-268FEE25F1B5}" type="slidenum">
              <a:rPr lang="en-US" altLang="en-US"/>
              <a:pPr/>
              <a:t>‹#›</a:t>
            </a:fld>
            <a:endParaRPr lang="en-US" altLang="en-US"/>
          </a:p>
        </p:txBody>
      </p:sp>
    </p:spTree>
    <p:extLst>
      <p:ext uri="{BB962C8B-B14F-4D97-AF65-F5344CB8AC3E}">
        <p14:creationId xmlns:p14="http://schemas.microsoft.com/office/powerpoint/2010/main" val="3094927341"/>
      </p:ext>
    </p:extLst>
  </p:cSld>
  <p:clrMapOvr>
    <a:masterClrMapping/>
  </p:clrMapOvr>
  <p:transition advTm="6000">
    <p:cover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12160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66738" y="17526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7526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66738" y="39624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3438" y="39624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9" name="Rectangle 8"/>
          <p:cNvSpPr>
            <a:spLocks noGrp="1" noChangeArrowheads="1"/>
          </p:cNvSpPr>
          <p:nvPr>
            <p:ph type="sldNum" sz="quarter" idx="12"/>
          </p:nvPr>
        </p:nvSpPr>
        <p:spPr>
          <a:ln/>
        </p:spPr>
        <p:txBody>
          <a:bodyPr/>
          <a:lstStyle>
            <a:lvl1pPr>
              <a:defRPr/>
            </a:lvl1pPr>
          </a:lstStyle>
          <a:p>
            <a:fld id="{A02F7610-762C-4799-8533-6259D30EBBA1}" type="slidenum">
              <a:rPr lang="en-US" altLang="en-US"/>
              <a:pPr/>
              <a:t>‹#›</a:t>
            </a:fld>
            <a:endParaRPr lang="en-US" altLang="en-US"/>
          </a:p>
        </p:txBody>
      </p:sp>
    </p:spTree>
    <p:extLst>
      <p:ext uri="{BB962C8B-B14F-4D97-AF65-F5344CB8AC3E}">
        <p14:creationId xmlns:p14="http://schemas.microsoft.com/office/powerpoint/2010/main" val="2808691299"/>
      </p:ext>
    </p:extLst>
  </p:cSld>
  <p:clrMapOvr>
    <a:masterClrMapping/>
  </p:clrMapOvr>
  <p:transition advTm="6000">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434" y="838200"/>
            <a:ext cx="8954366" cy="682625"/>
          </a:xfrm>
        </p:spPr>
        <p:txBody>
          <a:bodyPr/>
          <a:lstStyle>
            <a:lvl1pPr>
              <a:defRPr sz="3200" b="0">
                <a:solidFill>
                  <a:srgbClr val="002060"/>
                </a:solidFill>
              </a:defRPr>
            </a:lvl1pPr>
          </a:lstStyle>
          <a:p>
            <a:r>
              <a:rPr lang="en-US" smtClean="0"/>
              <a:t>CLICK TO EDIT MASTER TITLE STYLE</a:t>
            </a:r>
            <a:endParaRPr lang="en-US"/>
          </a:p>
        </p:txBody>
      </p:sp>
      <p:sp>
        <p:nvSpPr>
          <p:cNvPr id="3" name="Content Placeholder 2"/>
          <p:cNvSpPr>
            <a:spLocks noGrp="1"/>
          </p:cNvSpPr>
          <p:nvPr>
            <p:ph idx="1"/>
          </p:nvPr>
        </p:nvSpPr>
        <p:spPr>
          <a:xfrm>
            <a:off x="113434" y="1676400"/>
            <a:ext cx="8954366" cy="4676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xfrm>
            <a:off x="609600" y="6505458"/>
            <a:ext cx="1981200" cy="320676"/>
          </a:xfrm>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3124200" y="6505458"/>
            <a:ext cx="2895600" cy="320676"/>
          </a:xfrm>
          <a:ln/>
        </p:spPr>
        <p:txBody>
          <a:bodyPr/>
          <a:lstStyle>
            <a:lvl1pPr>
              <a:defRPr/>
            </a:lvl1pPr>
          </a:lstStyle>
          <a:p>
            <a:pPr>
              <a:defRPr/>
            </a:pPr>
            <a:r>
              <a:rPr lang="en-US"/>
              <a:t>SỬ </a:t>
            </a:r>
            <a:r>
              <a:rPr lang="en-US"/>
              <a:t>DỤNG </a:t>
            </a:r>
            <a:r>
              <a:rPr lang="en-US" smtClean="0"/>
              <a:t>POWERPOINT</a:t>
            </a:r>
            <a:endParaRPr lang="en-US"/>
          </a:p>
        </p:txBody>
      </p:sp>
      <p:sp>
        <p:nvSpPr>
          <p:cNvPr id="6" name="Rectangle 8"/>
          <p:cNvSpPr>
            <a:spLocks noGrp="1" noChangeArrowheads="1"/>
          </p:cNvSpPr>
          <p:nvPr>
            <p:ph type="sldNum" sz="quarter" idx="12"/>
          </p:nvPr>
        </p:nvSpPr>
        <p:spPr>
          <a:xfrm>
            <a:off x="6553200" y="6508189"/>
            <a:ext cx="1981200" cy="320675"/>
          </a:xfrm>
          <a:ln/>
        </p:spPr>
        <p:txBody>
          <a:bodyPr/>
          <a:lstStyle>
            <a:lvl1pPr>
              <a:defRPr/>
            </a:lvl1pPr>
          </a:lstStyle>
          <a:p>
            <a:fld id="{B32285EA-90F4-41ED-89F1-F2914A12D1F5}" type="slidenum">
              <a:rPr lang="en-US" altLang="en-US"/>
              <a:pPr/>
              <a:t>‹#›</a:t>
            </a:fld>
            <a:endParaRPr lang="en-US" alt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434" y="46147"/>
            <a:ext cx="407396" cy="715853"/>
          </a:xfrm>
          <a:prstGeom prst="rect">
            <a:avLst/>
          </a:prstGeom>
        </p:spPr>
      </p:pic>
    </p:spTree>
    <p:extLst>
      <p:ext uri="{BB962C8B-B14F-4D97-AF65-F5344CB8AC3E}">
        <p14:creationId xmlns:p14="http://schemas.microsoft.com/office/powerpoint/2010/main" val="3124568385"/>
      </p:ext>
    </p:extLst>
  </p:cSld>
  <p:clrMapOvr>
    <a:masterClrMapping/>
  </p:clrMapOvr>
  <p:transition advTm="6000">
    <p:cover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6" name="Rectangle 8"/>
          <p:cNvSpPr>
            <a:spLocks noGrp="1" noChangeArrowheads="1"/>
          </p:cNvSpPr>
          <p:nvPr>
            <p:ph type="sldNum" sz="quarter" idx="12"/>
          </p:nvPr>
        </p:nvSpPr>
        <p:spPr>
          <a:ln/>
        </p:spPr>
        <p:txBody>
          <a:bodyPr/>
          <a:lstStyle>
            <a:lvl1pPr>
              <a:defRPr/>
            </a:lvl1pPr>
          </a:lstStyle>
          <a:p>
            <a:fld id="{FEDD2C12-ED43-4BB4-8269-5D4E56570784}" type="slidenum">
              <a:rPr lang="en-US" altLang="en-US"/>
              <a:pPr/>
              <a:t>‹#›</a:t>
            </a:fld>
            <a:endParaRPr lang="en-US" altLang="en-US"/>
          </a:p>
        </p:txBody>
      </p:sp>
    </p:spTree>
    <p:extLst>
      <p:ext uri="{BB962C8B-B14F-4D97-AF65-F5344CB8AC3E}">
        <p14:creationId xmlns:p14="http://schemas.microsoft.com/office/powerpoint/2010/main" val="370141203"/>
      </p:ext>
    </p:extLst>
  </p:cSld>
  <p:clrMapOvr>
    <a:masterClrMapping/>
  </p:clrMapOvr>
  <p:transition advTm="6000">
    <p:cover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7" name="Rectangle 8"/>
          <p:cNvSpPr>
            <a:spLocks noGrp="1" noChangeArrowheads="1"/>
          </p:cNvSpPr>
          <p:nvPr>
            <p:ph type="sldNum" sz="quarter" idx="12"/>
          </p:nvPr>
        </p:nvSpPr>
        <p:spPr>
          <a:ln/>
        </p:spPr>
        <p:txBody>
          <a:bodyPr/>
          <a:lstStyle>
            <a:lvl1pPr>
              <a:defRPr/>
            </a:lvl1pPr>
          </a:lstStyle>
          <a:p>
            <a:fld id="{7A980ECA-02C8-4641-8B17-16F67665D1F0}" type="slidenum">
              <a:rPr lang="en-US" altLang="en-US"/>
              <a:pPr/>
              <a:t>‹#›</a:t>
            </a:fld>
            <a:endParaRPr lang="en-US" altLang="en-US"/>
          </a:p>
        </p:txBody>
      </p:sp>
    </p:spTree>
    <p:extLst>
      <p:ext uri="{BB962C8B-B14F-4D97-AF65-F5344CB8AC3E}">
        <p14:creationId xmlns:p14="http://schemas.microsoft.com/office/powerpoint/2010/main" val="472984045"/>
      </p:ext>
    </p:extLst>
  </p:cSld>
  <p:clrMapOvr>
    <a:masterClrMapping/>
  </p:clrMapOvr>
  <p:transition advTm="6000">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9" name="Rectangle 8"/>
          <p:cNvSpPr>
            <a:spLocks noGrp="1" noChangeArrowheads="1"/>
          </p:cNvSpPr>
          <p:nvPr>
            <p:ph type="sldNum" sz="quarter" idx="12"/>
          </p:nvPr>
        </p:nvSpPr>
        <p:spPr>
          <a:ln/>
        </p:spPr>
        <p:txBody>
          <a:bodyPr/>
          <a:lstStyle>
            <a:lvl1pPr>
              <a:defRPr/>
            </a:lvl1pPr>
          </a:lstStyle>
          <a:p>
            <a:fld id="{B0F25F12-7056-4EA0-AD35-67A1A17CF257}" type="slidenum">
              <a:rPr lang="en-US" altLang="en-US"/>
              <a:pPr/>
              <a:t>‹#›</a:t>
            </a:fld>
            <a:endParaRPr lang="en-US" altLang="en-US"/>
          </a:p>
        </p:txBody>
      </p:sp>
    </p:spTree>
    <p:extLst>
      <p:ext uri="{BB962C8B-B14F-4D97-AF65-F5344CB8AC3E}">
        <p14:creationId xmlns:p14="http://schemas.microsoft.com/office/powerpoint/2010/main" val="1317067919"/>
      </p:ext>
    </p:extLst>
  </p:cSld>
  <p:clrMapOvr>
    <a:masterClrMapping/>
  </p:clrMapOvr>
  <p:transition advTm="6000">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5" name="Rectangle 8"/>
          <p:cNvSpPr>
            <a:spLocks noGrp="1" noChangeArrowheads="1"/>
          </p:cNvSpPr>
          <p:nvPr>
            <p:ph type="sldNum" sz="quarter" idx="12"/>
          </p:nvPr>
        </p:nvSpPr>
        <p:spPr>
          <a:ln/>
        </p:spPr>
        <p:txBody>
          <a:bodyPr/>
          <a:lstStyle>
            <a:lvl1pPr>
              <a:defRPr/>
            </a:lvl1pPr>
          </a:lstStyle>
          <a:p>
            <a:fld id="{DB9BE990-0652-4307-9CEF-5A6CFF01F0EC}" type="slidenum">
              <a:rPr lang="en-US" altLang="en-US"/>
              <a:pPr/>
              <a:t>‹#›</a:t>
            </a:fld>
            <a:endParaRPr lang="en-US" altLang="en-US"/>
          </a:p>
        </p:txBody>
      </p:sp>
    </p:spTree>
    <p:extLst>
      <p:ext uri="{BB962C8B-B14F-4D97-AF65-F5344CB8AC3E}">
        <p14:creationId xmlns:p14="http://schemas.microsoft.com/office/powerpoint/2010/main" val="814540174"/>
      </p:ext>
    </p:extLst>
  </p:cSld>
  <p:clrMapOvr>
    <a:masterClrMapping/>
  </p:clrMapOvr>
  <p:transition advTm="6000">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4" name="Rectangle 8"/>
          <p:cNvSpPr>
            <a:spLocks noGrp="1" noChangeArrowheads="1"/>
          </p:cNvSpPr>
          <p:nvPr>
            <p:ph type="sldNum" sz="quarter" idx="12"/>
          </p:nvPr>
        </p:nvSpPr>
        <p:spPr>
          <a:ln/>
        </p:spPr>
        <p:txBody>
          <a:bodyPr/>
          <a:lstStyle>
            <a:lvl1pPr>
              <a:defRPr/>
            </a:lvl1pPr>
          </a:lstStyle>
          <a:p>
            <a:fld id="{7AECF963-4210-4D68-9481-0BE0D6CD8624}" type="slidenum">
              <a:rPr lang="en-US" altLang="en-US"/>
              <a:pPr/>
              <a:t>‹#›</a:t>
            </a:fld>
            <a:endParaRPr lang="en-US" altLang="en-US"/>
          </a:p>
        </p:txBody>
      </p:sp>
    </p:spTree>
    <p:extLst>
      <p:ext uri="{BB962C8B-B14F-4D97-AF65-F5344CB8AC3E}">
        <p14:creationId xmlns:p14="http://schemas.microsoft.com/office/powerpoint/2010/main" val="1809976250"/>
      </p:ext>
    </p:extLst>
  </p:cSld>
  <p:clrMapOvr>
    <a:masterClrMapping/>
  </p:clrMapOvr>
  <p:transition advTm="6000">
    <p:cover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7" name="Rectangle 8"/>
          <p:cNvSpPr>
            <a:spLocks noGrp="1" noChangeArrowheads="1"/>
          </p:cNvSpPr>
          <p:nvPr>
            <p:ph type="sldNum" sz="quarter" idx="12"/>
          </p:nvPr>
        </p:nvSpPr>
        <p:spPr>
          <a:ln/>
        </p:spPr>
        <p:txBody>
          <a:bodyPr/>
          <a:lstStyle>
            <a:lvl1pPr>
              <a:defRPr/>
            </a:lvl1pPr>
          </a:lstStyle>
          <a:p>
            <a:fld id="{485FFA79-DFE3-4FE4-9801-5A0B8A5037B2}" type="slidenum">
              <a:rPr lang="en-US" altLang="en-US"/>
              <a:pPr/>
              <a:t>‹#›</a:t>
            </a:fld>
            <a:endParaRPr lang="en-US" altLang="en-US"/>
          </a:p>
        </p:txBody>
      </p:sp>
    </p:spTree>
    <p:extLst>
      <p:ext uri="{BB962C8B-B14F-4D97-AF65-F5344CB8AC3E}">
        <p14:creationId xmlns:p14="http://schemas.microsoft.com/office/powerpoint/2010/main" val="854709279"/>
      </p:ext>
    </p:extLst>
  </p:cSld>
  <p:clrMapOvr>
    <a:masterClrMapping/>
  </p:clrMapOvr>
  <p:transition advTm="6000">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SỬ DỤNG POWERPOINT TRONG DẠY_HỌC</a:t>
            </a:r>
          </a:p>
        </p:txBody>
      </p:sp>
      <p:sp>
        <p:nvSpPr>
          <p:cNvPr id="7" name="Rectangle 8"/>
          <p:cNvSpPr>
            <a:spLocks noGrp="1" noChangeArrowheads="1"/>
          </p:cNvSpPr>
          <p:nvPr>
            <p:ph type="sldNum" sz="quarter" idx="12"/>
          </p:nvPr>
        </p:nvSpPr>
        <p:spPr>
          <a:ln/>
        </p:spPr>
        <p:txBody>
          <a:bodyPr/>
          <a:lstStyle>
            <a:lvl1pPr>
              <a:defRPr/>
            </a:lvl1pPr>
          </a:lstStyle>
          <a:p>
            <a:fld id="{CFCF64E8-CF4C-457A-BAD2-C2F7DF13992F}" type="slidenum">
              <a:rPr lang="en-US" altLang="en-US"/>
              <a:pPr/>
              <a:t>‹#›</a:t>
            </a:fld>
            <a:endParaRPr lang="en-US" altLang="en-US"/>
          </a:p>
        </p:txBody>
      </p:sp>
    </p:spTree>
    <p:extLst>
      <p:ext uri="{BB962C8B-B14F-4D97-AF65-F5344CB8AC3E}">
        <p14:creationId xmlns:p14="http://schemas.microsoft.com/office/powerpoint/2010/main" val="487128101"/>
      </p:ext>
    </p:extLst>
  </p:cSld>
  <p:clrMapOvr>
    <a:masterClrMapping/>
  </p:clrMapOvr>
  <p:transition advTm="6000">
    <p:cover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BD9F1"/>
            </a:gs>
            <a:gs pos="13000">
              <a:srgbClr val="C2D1ED"/>
            </a:gs>
            <a:gs pos="100000">
              <a:schemeClr val="bg1"/>
            </a:gs>
          </a:gsLst>
          <a:lin ang="13500000" scaled="1"/>
          <a:tileRect/>
        </a:gra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418734" y="3629596"/>
            <a:ext cx="4762500" cy="3333750"/>
          </a:xfrm>
          <a:prstGeom prst="rect">
            <a:avLst/>
          </a:prstGeom>
        </p:spPr>
      </p:pic>
      <p:sp>
        <p:nvSpPr>
          <p:cNvPr id="9" name="Rectangle 8"/>
          <p:cNvSpPr/>
          <p:nvPr userDrawn="1"/>
        </p:nvSpPr>
        <p:spPr>
          <a:xfrm>
            <a:off x="0" y="27971"/>
            <a:ext cx="9144000" cy="797243"/>
          </a:xfrm>
          <a:prstGeom prst="rect">
            <a:avLst/>
          </a:prstGeom>
          <a:gradFill>
            <a:gsLst>
              <a:gs pos="0">
                <a:schemeClr val="accent1">
                  <a:lumMod val="50000"/>
                </a:schemeClr>
              </a:gs>
              <a:gs pos="50000">
                <a:srgbClr val="C2D1ED"/>
              </a:gs>
              <a:gs pos="100000">
                <a:schemeClr val="accent1">
                  <a:tint val="23500"/>
                  <a:satMod val="160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a:off x="35705" y="-23466"/>
            <a:ext cx="4762500" cy="3333750"/>
          </a:xfrm>
          <a:prstGeom prst="rect">
            <a:avLst/>
          </a:prstGeom>
        </p:spPr>
      </p:pic>
      <p:sp>
        <p:nvSpPr>
          <p:cNvPr id="1026" name="Rectangle 2"/>
          <p:cNvSpPr>
            <a:spLocks noGrp="1" noChangeArrowheads="1"/>
          </p:cNvSpPr>
          <p:nvPr>
            <p:ph type="title"/>
          </p:nvPr>
        </p:nvSpPr>
        <p:spPr bwMode="auto">
          <a:xfrm>
            <a:off x="113434" y="887703"/>
            <a:ext cx="8954366" cy="63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endParaRPr lang="en-US" altLang="en-US" smtClean="0"/>
          </a:p>
        </p:txBody>
      </p:sp>
      <p:sp>
        <p:nvSpPr>
          <p:cNvPr id="1027" name="Rectangle 3"/>
          <p:cNvSpPr>
            <a:spLocks noGrp="1" noChangeArrowheads="1"/>
          </p:cNvSpPr>
          <p:nvPr>
            <p:ph type="body" idx="1"/>
          </p:nvPr>
        </p:nvSpPr>
        <p:spPr bwMode="auto">
          <a:xfrm>
            <a:off x="113434" y="1643409"/>
            <a:ext cx="8954366" cy="471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2" name="Rectangle 6"/>
          <p:cNvSpPr>
            <a:spLocks noGrp="1" noChangeArrowheads="1"/>
          </p:cNvSpPr>
          <p:nvPr>
            <p:ph type="dt" sz="half" idx="2"/>
          </p:nvPr>
        </p:nvSpPr>
        <p:spPr bwMode="auto">
          <a:xfrm>
            <a:off x="609600" y="6547483"/>
            <a:ext cx="1981200" cy="24259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4103" name="Rectangle 7"/>
          <p:cNvSpPr>
            <a:spLocks noGrp="1" noChangeArrowheads="1"/>
          </p:cNvSpPr>
          <p:nvPr>
            <p:ph type="ftr" sz="quarter" idx="3"/>
          </p:nvPr>
        </p:nvSpPr>
        <p:spPr bwMode="auto">
          <a:xfrm>
            <a:off x="3124200" y="6547483"/>
            <a:ext cx="2895600" cy="24259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200"/>
            </a:lvl1pPr>
          </a:lstStyle>
          <a:p>
            <a:pPr>
              <a:defRPr/>
            </a:pPr>
            <a:r>
              <a:rPr lang="en-US"/>
              <a:t>SỬ </a:t>
            </a:r>
            <a:r>
              <a:rPr lang="en-US"/>
              <a:t>DỤNG </a:t>
            </a:r>
            <a:r>
              <a:rPr lang="en-US" smtClean="0"/>
              <a:t>POWERPOINT</a:t>
            </a:r>
            <a:endParaRPr lang="en-US"/>
          </a:p>
        </p:txBody>
      </p:sp>
      <p:sp>
        <p:nvSpPr>
          <p:cNvPr id="4104" name="Rectangle 8"/>
          <p:cNvSpPr>
            <a:spLocks noGrp="1" noChangeArrowheads="1"/>
          </p:cNvSpPr>
          <p:nvPr>
            <p:ph type="sldNum" sz="quarter" idx="4"/>
          </p:nvPr>
        </p:nvSpPr>
        <p:spPr bwMode="auto">
          <a:xfrm>
            <a:off x="6553200" y="6547483"/>
            <a:ext cx="1981200" cy="23968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vl1pPr>
          </a:lstStyle>
          <a:p>
            <a:fld id="{C69F2615-3953-4387-9462-B9954822CC04}" type="slidenum">
              <a:rPr lang="en-US" altLang="en-US"/>
              <a:pPr/>
              <a:t>‹#›</a:t>
            </a:fld>
            <a:endParaRPr lang="en-US" altLang="en-US"/>
          </a:p>
        </p:txBody>
      </p:sp>
      <p:sp>
        <p:nvSpPr>
          <p:cNvPr id="11" name="TextBox 10"/>
          <p:cNvSpPr txBox="1"/>
          <p:nvPr userDrawn="1"/>
        </p:nvSpPr>
        <p:spPr>
          <a:xfrm>
            <a:off x="552577" y="426991"/>
            <a:ext cx="3728756" cy="369332"/>
          </a:xfrm>
          <a:prstGeom prst="rect">
            <a:avLst/>
          </a:prstGeom>
          <a:noFill/>
        </p:spPr>
        <p:txBody>
          <a:bodyPr wrap="square" rtlCol="0">
            <a:spAutoFit/>
          </a:bodyPr>
          <a:lstStyle/>
          <a:p>
            <a:r>
              <a:rPr lang="en-US" b="1" smtClean="0">
                <a:effectLst>
                  <a:outerShdw blurRad="38100" dist="38100" dir="2700000" algn="tl">
                    <a:srgbClr val="000000">
                      <a:alpha val="43137"/>
                    </a:srgbClr>
                  </a:outerShdw>
                </a:effectLst>
                <a:latin typeface="Times New Roman" pitchFamily="18" charset="0"/>
                <a:ea typeface="Tahoma" pitchFamily="34" charset="0"/>
                <a:cs typeface="Times New Roman" pitchFamily="18" charset="0"/>
              </a:rPr>
              <a:t>FAST TRACK SE</a:t>
            </a:r>
            <a:endParaRPr lang="en-US" b="1">
              <a:effectLst>
                <a:outerShdw blurRad="38100" dist="38100" dir="2700000" algn="tl">
                  <a:srgbClr val="000000">
                    <a:alpha val="43137"/>
                  </a:srgbClr>
                </a:outerShdw>
              </a:effectLst>
              <a:latin typeface="Times New Roman" pitchFamily="18" charset="0"/>
              <a:ea typeface="Tahoma" pitchFamily="34" charset="0"/>
              <a:cs typeface="Times New Roman" pitchFamily="18" charset="0"/>
            </a:endParaRPr>
          </a:p>
        </p:txBody>
      </p:sp>
      <p:sp>
        <p:nvSpPr>
          <p:cNvPr id="12" name="TextBox 11"/>
          <p:cNvSpPr txBox="1"/>
          <p:nvPr userDrawn="1"/>
        </p:nvSpPr>
        <p:spPr>
          <a:xfrm>
            <a:off x="520830" y="90460"/>
            <a:ext cx="5562600" cy="400110"/>
          </a:xfrm>
          <a:prstGeom prst="rect">
            <a:avLst/>
          </a:prstGeom>
          <a:noFill/>
        </p:spPr>
        <p:txBody>
          <a:bodyPr wrap="square" rtlCol="0">
            <a:spAutoFit/>
          </a:bodyPr>
          <a:lstStyle/>
          <a:p>
            <a:r>
              <a:rPr lang="en-US" sz="1400" b="1" smtClean="0">
                <a:latin typeface="Times New Roman" pitchFamily="18" charset="0"/>
                <a:cs typeface="Times New Roman" pitchFamily="18" charset="0"/>
              </a:rPr>
              <a:t>TRUNG TÂM TIN HỌC </a:t>
            </a:r>
            <a:r>
              <a:rPr lang="en-US" sz="2000" b="0" smtClean="0">
                <a:solidFill>
                  <a:srgbClr val="002060"/>
                </a:solidFill>
                <a:latin typeface="Segoe UI Black" panose="020B0A02040204020203" pitchFamily="34" charset="0"/>
                <a:ea typeface="Segoe UI Black" panose="020B0A02040204020203" pitchFamily="34" charset="0"/>
                <a:cs typeface="Segoe UI Black" panose="020B0A02040204020203" pitchFamily="34" charset="0"/>
              </a:rPr>
              <a:t>247</a:t>
            </a:r>
            <a:endParaRPr lang="en-US" sz="1400" b="0">
              <a:solidFill>
                <a:srgbClr val="00206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Box 12"/>
          <p:cNvSpPr txBox="1"/>
          <p:nvPr userDrawn="1"/>
        </p:nvSpPr>
        <p:spPr>
          <a:xfrm>
            <a:off x="6172200" y="482195"/>
            <a:ext cx="2895600" cy="307777"/>
          </a:xfrm>
          <a:prstGeom prst="rect">
            <a:avLst/>
          </a:prstGeom>
          <a:noFill/>
        </p:spPr>
        <p:txBody>
          <a:bodyPr wrap="square" rtlCol="0">
            <a:spAutoFit/>
          </a:bodyPr>
          <a:lstStyle/>
          <a:p>
            <a:pPr algn="r"/>
            <a:r>
              <a:rPr lang="en-US" sz="1400" i="1" err="1" smtClean="0">
                <a:effectLst>
                  <a:outerShdw blurRad="38100" dist="38100" dir="2700000" algn="tl">
                    <a:srgbClr val="000000">
                      <a:alpha val="43137"/>
                    </a:srgbClr>
                  </a:outerShdw>
                </a:effectLst>
                <a:latin typeface="Times New Roman" pitchFamily="18" charset="0"/>
                <a:cs typeface="Times New Roman" pitchFamily="18" charset="0"/>
              </a:rPr>
              <a:t>Học</a:t>
            </a:r>
            <a:r>
              <a:rPr lang="en-US" sz="1400" i="1" smtClean="0">
                <a:effectLst>
                  <a:outerShdw blurRad="38100" dist="38100" dir="2700000" algn="tl">
                    <a:srgbClr val="000000">
                      <a:alpha val="43137"/>
                    </a:srgbClr>
                  </a:outerShdw>
                </a:effectLst>
                <a:latin typeface="Times New Roman" pitchFamily="18" charset="0"/>
                <a:cs typeface="Times New Roman" pitchFamily="18" charset="0"/>
              </a:rPr>
              <a:t> - </a:t>
            </a:r>
            <a:r>
              <a:rPr lang="en-US" sz="1400" i="1" err="1" smtClean="0">
                <a:effectLst>
                  <a:outerShdw blurRad="38100" dist="38100" dir="2700000" algn="tl">
                    <a:srgbClr val="000000">
                      <a:alpha val="43137"/>
                    </a:srgbClr>
                  </a:outerShdw>
                </a:effectLst>
                <a:latin typeface="Times New Roman" pitchFamily="18" charset="0"/>
                <a:cs typeface="Times New Roman" pitchFamily="18" charset="0"/>
              </a:rPr>
              <a:t>L</a:t>
            </a:r>
            <a:r>
              <a:rPr lang="en-US" sz="1400" i="1" smtClean="0">
                <a:effectLst>
                  <a:outerShdw blurRad="38100" dist="38100" dir="2700000" algn="tl">
                    <a:srgbClr val="000000">
                      <a:alpha val="43137"/>
                    </a:srgbClr>
                  </a:outerShdw>
                </a:effectLst>
                <a:latin typeface="Times New Roman" pitchFamily="18" charset="0"/>
                <a:cs typeface="Times New Roman" pitchFamily="18" charset="0"/>
              </a:rPr>
              <a:t>àm đ</a:t>
            </a:r>
            <a:r>
              <a:rPr lang="vi-VN" sz="1400" i="1" smtClean="0">
                <a:effectLst>
                  <a:outerShdw blurRad="38100" dist="38100" dir="2700000" algn="tl">
                    <a:srgbClr val="000000">
                      <a:alpha val="43137"/>
                    </a:srgbClr>
                  </a:outerShdw>
                </a:effectLst>
                <a:latin typeface="Times New Roman" pitchFamily="18" charset="0"/>
                <a:cs typeface="Times New Roman" pitchFamily="18" charset="0"/>
              </a:rPr>
              <a:t>ược</a:t>
            </a:r>
            <a:r>
              <a:rPr lang="en-US" sz="1400" i="1" smtClean="0">
                <a:effectLst>
                  <a:outerShdw blurRad="38100" dist="38100" dir="2700000" algn="tl">
                    <a:srgbClr val="000000">
                      <a:alpha val="43137"/>
                    </a:srgbClr>
                  </a:outerShdw>
                </a:effectLst>
                <a:latin typeface="Times New Roman" pitchFamily="18" charset="0"/>
                <a:cs typeface="Times New Roman" pitchFamily="18" charset="0"/>
              </a:rPr>
              <a:t> </a:t>
            </a:r>
            <a:r>
              <a:rPr lang="en-US" sz="1400" i="1" err="1" smtClean="0">
                <a:effectLst>
                  <a:outerShdw blurRad="38100" dist="38100" dir="2700000" algn="tl">
                    <a:srgbClr val="000000">
                      <a:alpha val="43137"/>
                    </a:srgbClr>
                  </a:outerShdw>
                </a:effectLst>
                <a:latin typeface="Times New Roman" pitchFamily="18" charset="0"/>
                <a:cs typeface="Times New Roman" pitchFamily="18" charset="0"/>
              </a:rPr>
              <a:t>ngay</a:t>
            </a:r>
            <a:endParaRPr lang="en-US" sz="1400" i="1">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4" name="Picture 13"/>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3434" y="74119"/>
            <a:ext cx="407396" cy="715853"/>
          </a:xfrm>
          <a:prstGeom prst="rect">
            <a:avLst/>
          </a:prstGeom>
        </p:spPr>
      </p:pic>
      <p:sp>
        <p:nvSpPr>
          <p:cNvPr id="1029" name="Line 5"/>
          <p:cNvSpPr>
            <a:spLocks noChangeShapeType="1"/>
          </p:cNvSpPr>
          <p:nvPr/>
        </p:nvSpPr>
        <p:spPr bwMode="auto">
          <a:xfrm>
            <a:off x="113434" y="6433979"/>
            <a:ext cx="8954366" cy="35417"/>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5"/>
          <p:cNvSpPr>
            <a:spLocks noChangeShapeType="1"/>
          </p:cNvSpPr>
          <p:nvPr userDrawn="1"/>
        </p:nvSpPr>
        <p:spPr bwMode="auto">
          <a:xfrm>
            <a:off x="113434" y="1564783"/>
            <a:ext cx="8954366" cy="35417"/>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18"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ransition advTm="6000">
    <p:cover dir="d"/>
  </p:transition>
  <p:timing>
    <p:tnLst>
      <p:par>
        <p:cTn id="1" dur="indefinite" restart="never" nodeType="tmRoot"/>
      </p:par>
    </p:tnLst>
  </p:timing>
  <p:hf hdr="0" dt="0"/>
  <p:txStyles>
    <p:titleStyle>
      <a:lvl1pPr algn="ctr" rtl="0" eaLnBrk="0" fontAlgn="base" hangingPunct="0">
        <a:spcBef>
          <a:spcPct val="0"/>
        </a:spcBef>
        <a:spcAft>
          <a:spcPct val="0"/>
        </a:spcAft>
        <a:defRPr sz="3200">
          <a:solidFill>
            <a:srgbClr val="002060"/>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3800">
          <a:solidFill>
            <a:srgbClr val="FF0000"/>
          </a:solidFill>
          <a:latin typeface="Verdana" pitchFamily="34" charset="0"/>
        </a:defRPr>
      </a:lvl2pPr>
      <a:lvl3pPr algn="ctr" rtl="0" eaLnBrk="0" fontAlgn="base" hangingPunct="0">
        <a:spcBef>
          <a:spcPct val="0"/>
        </a:spcBef>
        <a:spcAft>
          <a:spcPct val="0"/>
        </a:spcAft>
        <a:defRPr sz="3800">
          <a:solidFill>
            <a:srgbClr val="FF0000"/>
          </a:solidFill>
          <a:latin typeface="Verdana" pitchFamily="34" charset="0"/>
        </a:defRPr>
      </a:lvl3pPr>
      <a:lvl4pPr algn="ctr" rtl="0" eaLnBrk="0" fontAlgn="base" hangingPunct="0">
        <a:spcBef>
          <a:spcPct val="0"/>
        </a:spcBef>
        <a:spcAft>
          <a:spcPct val="0"/>
        </a:spcAft>
        <a:defRPr sz="3800">
          <a:solidFill>
            <a:srgbClr val="FF0000"/>
          </a:solidFill>
          <a:latin typeface="Verdana" pitchFamily="34" charset="0"/>
        </a:defRPr>
      </a:lvl4pPr>
      <a:lvl5pPr algn="ctr" rtl="0" eaLnBrk="0" fontAlgn="base" hangingPunct="0">
        <a:spcBef>
          <a:spcPct val="0"/>
        </a:spcBef>
        <a:spcAft>
          <a:spcPct val="0"/>
        </a:spcAft>
        <a:defRPr sz="3800">
          <a:solidFill>
            <a:srgbClr val="FF0000"/>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Tx/>
        <a:buFont typeface="Wingdings" panose="05000000000000000000" pitchFamily="2" charset="2"/>
        <a:buChar char="o"/>
        <a:defRPr sz="3000">
          <a:solidFill>
            <a:srgbClr val="000099"/>
          </a:solidFill>
          <a:latin typeface="+mn-lt"/>
          <a:ea typeface="+mn-ea"/>
          <a:cs typeface="+mn-cs"/>
        </a:defRPr>
      </a:lvl1pPr>
      <a:lvl2pPr marL="908050" indent="-436563" algn="l" rtl="0" eaLnBrk="0" fontAlgn="base" hangingPunct="0">
        <a:spcBef>
          <a:spcPct val="20000"/>
        </a:spcBef>
        <a:spcAft>
          <a:spcPct val="0"/>
        </a:spcAft>
        <a:buClrTx/>
        <a:buFont typeface="Wingdings" panose="05000000000000000000" pitchFamily="2" charset="2"/>
        <a:buChar char="n"/>
        <a:defRPr sz="2600">
          <a:solidFill>
            <a:srgbClr val="000099"/>
          </a:solidFill>
          <a:latin typeface="+mn-lt"/>
        </a:defRPr>
      </a:lvl2pPr>
      <a:lvl3pPr marL="1304925" indent="-395288" algn="l" rtl="0" eaLnBrk="0" fontAlgn="base" hangingPunct="0">
        <a:spcBef>
          <a:spcPct val="20000"/>
        </a:spcBef>
        <a:spcAft>
          <a:spcPct val="0"/>
        </a:spcAft>
        <a:buClrTx/>
        <a:buFont typeface="Wingdings" panose="05000000000000000000" pitchFamily="2" charset="2"/>
        <a:buChar char="o"/>
        <a:defRPr sz="2300">
          <a:solidFill>
            <a:srgbClr val="000099"/>
          </a:solidFill>
          <a:latin typeface="+mn-lt"/>
        </a:defRPr>
      </a:lvl3pPr>
      <a:lvl4pPr marL="1693863" indent="-387350" algn="l" rtl="0" eaLnBrk="0" fontAlgn="base" hangingPunct="0">
        <a:spcBef>
          <a:spcPct val="20000"/>
        </a:spcBef>
        <a:spcAft>
          <a:spcPct val="0"/>
        </a:spcAft>
        <a:buClrTx/>
        <a:buFont typeface="Wingdings" panose="05000000000000000000" pitchFamily="2" charset="2"/>
        <a:buChar char="n"/>
        <a:defRPr sz="2000">
          <a:solidFill>
            <a:srgbClr val="000099"/>
          </a:solidFill>
          <a:latin typeface="+mn-lt"/>
        </a:defRPr>
      </a:lvl4pPr>
      <a:lvl5pPr marL="2093913" indent="-398463" algn="l" rtl="0" eaLnBrk="0" fontAlgn="base" hangingPunct="0">
        <a:spcBef>
          <a:spcPct val="25000"/>
        </a:spcBef>
        <a:spcAft>
          <a:spcPct val="0"/>
        </a:spcAft>
        <a:buClrTx/>
        <a:buFont typeface="Wingdings" panose="05000000000000000000" pitchFamily="2" charset="2"/>
        <a:buChar char="§"/>
        <a:defRPr sz="2000">
          <a:solidFill>
            <a:srgbClr val="000099"/>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47.jpe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50.png"/><Relationship Id="rId2" Type="http://schemas.microsoft.com/office/2007/relationships/media" Target="../media/media1.WAV"/><Relationship Id="rId1" Type="http://schemas.openxmlformats.org/officeDocument/2006/relationships/audio" Target="file:///D:\MyDocuments\DHBK\GiaoTrinh\PowerPoint\medias\01%20Minor%20Swing.wma" TargetMode="External"/><Relationship Id="rId6" Type="http://schemas.openxmlformats.org/officeDocument/2006/relationships/image" Target="../media/image49.png"/><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5.xml"/><Relationship Id="rId1" Type="http://schemas.openxmlformats.org/officeDocument/2006/relationships/video" Target="file:///D:\MyDocuments\DHBK\GiaoTrinh\PowerPoint\medias\grahamb.wmv" TargetMode="External"/><Relationship Id="rId5" Type="http://schemas.openxmlformats.org/officeDocument/2006/relationships/image" Target="../media/image52.jpeg"/><Relationship Id="rId4" Type="http://schemas.openxmlformats.org/officeDocument/2006/relationships/image" Target="../media/image51.gi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5"/>
          <p:cNvSpPr txBox="1">
            <a:spLocks noChangeArrowheads="1"/>
          </p:cNvSpPr>
          <p:nvPr/>
        </p:nvSpPr>
        <p:spPr bwMode="auto">
          <a:xfrm>
            <a:off x="762000" y="59436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endParaRPr lang="en-US" altLang="en-US"/>
          </a:p>
        </p:txBody>
      </p:sp>
      <p:sp>
        <p:nvSpPr>
          <p:cNvPr id="2" name="Rectangle 1"/>
          <p:cNvSpPr/>
          <p:nvPr/>
        </p:nvSpPr>
        <p:spPr>
          <a:xfrm>
            <a:off x="609600" y="2971800"/>
            <a:ext cx="7772400" cy="1107996"/>
          </a:xfrm>
          <a:prstGeom prst="rect">
            <a:avLst/>
          </a:prstGeom>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6600" b="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Sử</a:t>
            </a:r>
            <a:r>
              <a:rPr 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 </a:t>
            </a:r>
            <a:r>
              <a:rPr lang="en-US" sz="6600" b="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dụng</a:t>
            </a:r>
            <a:r>
              <a:rPr 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 PowerPoint</a:t>
            </a:r>
            <a:endParaRPr 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1536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617BAA4-66CA-4FB4-8FB1-BCFF5DCEF228}" type="slidenum">
              <a:rPr lang="en-US" altLang="en-US"/>
              <a:pPr/>
              <a:t>9</a:t>
            </a:fld>
            <a:endParaRPr lang="en-US" altLang="en-US"/>
          </a:p>
        </p:txBody>
      </p:sp>
      <p:sp>
        <p:nvSpPr>
          <p:cNvPr id="15364" name="Rectangle 2"/>
          <p:cNvSpPr>
            <a:spLocks noGrp="1" noChangeArrowheads="1"/>
          </p:cNvSpPr>
          <p:nvPr>
            <p:ph type="title"/>
          </p:nvPr>
        </p:nvSpPr>
        <p:spPr/>
        <p:txBody>
          <a:bodyPr/>
          <a:lstStyle/>
          <a:p>
            <a:pPr eaLnBrk="1" hangingPunct="1"/>
            <a:r>
              <a:rPr lang="en-US" altLang="en-US" smtClean="0"/>
              <a:t>2.3. Masters</a:t>
            </a:r>
          </a:p>
        </p:txBody>
      </p:sp>
      <p:sp>
        <p:nvSpPr>
          <p:cNvPr id="31747" name="Rectangle 3"/>
          <p:cNvSpPr>
            <a:spLocks noGrp="1" noChangeArrowheads="1"/>
          </p:cNvSpPr>
          <p:nvPr>
            <p:ph type="body" idx="1"/>
          </p:nvPr>
        </p:nvSpPr>
        <p:spPr/>
        <p:txBody>
          <a:bodyPr/>
          <a:lstStyle/>
          <a:p>
            <a:pPr eaLnBrk="1" hangingPunct="1">
              <a:lnSpc>
                <a:spcPct val="90000"/>
              </a:lnSpc>
            </a:pPr>
            <a:r>
              <a:rPr lang="en-US" altLang="en-US" smtClean="0"/>
              <a:t>Slide master: </a:t>
            </a:r>
          </a:p>
          <a:p>
            <a:pPr lvl="1" eaLnBrk="1" hangingPunct="1">
              <a:lnSpc>
                <a:spcPct val="90000"/>
              </a:lnSpc>
            </a:pPr>
            <a:r>
              <a:rPr lang="en-US" altLang="en-US" smtClean="0"/>
              <a:t>Thể hiện định dạng cấu trúc của slide</a:t>
            </a:r>
          </a:p>
          <a:p>
            <a:pPr lvl="1" eaLnBrk="1" hangingPunct="1">
              <a:lnSpc>
                <a:spcPct val="90000"/>
              </a:lnSpc>
            </a:pPr>
            <a:r>
              <a:rPr lang="en-US" altLang="en-US" smtClean="0"/>
              <a:t>Xem: &lt;</a:t>
            </a:r>
            <a:r>
              <a:rPr lang="en-US" altLang="en-US" i="1" smtClean="0"/>
              <a:t>Tab</a:t>
            </a:r>
            <a:r>
              <a:rPr lang="en-US" altLang="en-US" smtClean="0"/>
              <a:t>&gt; View </a:t>
            </a:r>
            <a:r>
              <a:rPr lang="en-US" altLang="en-US" smtClean="0">
                <a:sym typeface="Wingdings" panose="05000000000000000000" pitchFamily="2" charset="2"/>
              </a:rPr>
              <a:t> Master  Slide Master</a:t>
            </a:r>
          </a:p>
          <a:p>
            <a:pPr lvl="1" eaLnBrk="1" hangingPunct="1">
              <a:lnSpc>
                <a:spcPct val="90000"/>
              </a:lnSpc>
            </a:pPr>
            <a:r>
              <a:rPr lang="en-US" altLang="en-US" smtClean="0">
                <a:sym typeface="Wingdings" panose="05000000000000000000" pitchFamily="2" charset="2"/>
              </a:rPr>
              <a:t>Thoát: Close Master View</a:t>
            </a:r>
          </a:p>
          <a:p>
            <a:pPr eaLnBrk="1" hangingPunct="1">
              <a:lnSpc>
                <a:spcPct val="90000"/>
              </a:lnSpc>
            </a:pPr>
            <a:r>
              <a:rPr lang="en-US" altLang="en-US" smtClean="0">
                <a:sym typeface="Wingdings" panose="05000000000000000000" pitchFamily="2" charset="2"/>
              </a:rPr>
              <a:t>Handout master:</a:t>
            </a:r>
          </a:p>
          <a:p>
            <a:pPr lvl="1" eaLnBrk="1" hangingPunct="1">
              <a:lnSpc>
                <a:spcPct val="90000"/>
              </a:lnSpc>
            </a:pPr>
            <a:r>
              <a:rPr lang="en-US" altLang="en-US" smtClean="0">
                <a:sym typeface="Wingdings" panose="05000000000000000000" pitchFamily="2" charset="2"/>
              </a:rPr>
              <a:t>Thể hiện định dạng của bài giảng phát cho học viên</a:t>
            </a:r>
          </a:p>
          <a:p>
            <a:pPr lvl="1" eaLnBrk="1" hangingPunct="1">
              <a:lnSpc>
                <a:spcPct val="90000"/>
              </a:lnSpc>
            </a:pPr>
            <a:r>
              <a:rPr lang="en-US" altLang="en-US" smtClean="0">
                <a:sym typeface="Wingdings" panose="05000000000000000000" pitchFamily="2" charset="2"/>
              </a:rPr>
              <a:t>Xem: </a:t>
            </a:r>
            <a:r>
              <a:rPr lang="en-US" altLang="en-US" smtClean="0"/>
              <a:t>&lt;</a:t>
            </a:r>
            <a:r>
              <a:rPr lang="en-US" altLang="en-US" i="1" smtClean="0"/>
              <a:t>Tab</a:t>
            </a:r>
            <a:r>
              <a:rPr lang="en-US" altLang="en-US" smtClean="0"/>
              <a:t>&gt; </a:t>
            </a:r>
            <a:r>
              <a:rPr lang="en-US" altLang="en-US" smtClean="0">
                <a:sym typeface="Wingdings" panose="05000000000000000000" pitchFamily="2" charset="2"/>
              </a:rPr>
              <a:t>View  Master  Handout Master</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747">
                                            <p:txEl>
                                              <p:pRg st="5" end="5"/>
                                            </p:txEl>
                                          </p:spTgt>
                                        </p:tgtEl>
                                        <p:attrNameLst>
                                          <p:attrName>style.visibility</p:attrName>
                                        </p:attrNameLst>
                                      </p:cBhvr>
                                      <p:to>
                                        <p:strVal val="visible"/>
                                      </p:to>
                                    </p:set>
                                    <p:anim calcmode="lin" valueType="num">
                                      <p:cBhvr additive="base">
                                        <p:cTn id="37" dur="500" fill="hold"/>
                                        <p:tgtEl>
                                          <p:spTgt spid="317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7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747">
                                            <p:txEl>
                                              <p:pRg st="6" end="6"/>
                                            </p:txEl>
                                          </p:spTgt>
                                        </p:tgtEl>
                                        <p:attrNameLst>
                                          <p:attrName>style.visibility</p:attrName>
                                        </p:attrNameLst>
                                      </p:cBhvr>
                                      <p:to>
                                        <p:strVal val="visible"/>
                                      </p:to>
                                    </p:set>
                                    <p:anim calcmode="lin" valueType="num">
                                      <p:cBhvr additive="base">
                                        <p:cTn id="43" dur="500" fill="hold"/>
                                        <p:tgtEl>
                                          <p:spTgt spid="3174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7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1638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4A7488A-DE86-4DBA-9EE1-7819591D6016}" type="slidenum">
              <a:rPr lang="en-US" altLang="en-US"/>
              <a:pPr/>
              <a:t>10</a:t>
            </a:fld>
            <a:endParaRPr lang="en-US" altLang="en-US"/>
          </a:p>
        </p:txBody>
      </p:sp>
      <p:sp>
        <p:nvSpPr>
          <p:cNvPr id="16388" name="Rectangle 2"/>
          <p:cNvSpPr>
            <a:spLocks noGrp="1" noChangeArrowheads="1"/>
          </p:cNvSpPr>
          <p:nvPr>
            <p:ph type="title"/>
          </p:nvPr>
        </p:nvSpPr>
        <p:spPr/>
        <p:txBody>
          <a:bodyPr/>
          <a:lstStyle/>
          <a:p>
            <a:pPr eaLnBrk="1" hangingPunct="1"/>
            <a:r>
              <a:rPr lang="en-US" altLang="en-US" smtClean="0"/>
              <a:t>2.3. Masters (tiếp …)</a:t>
            </a:r>
          </a:p>
        </p:txBody>
      </p:sp>
      <p:sp>
        <p:nvSpPr>
          <p:cNvPr id="36867" name="Rectangle 3"/>
          <p:cNvSpPr>
            <a:spLocks noGrp="1" noChangeArrowheads="1"/>
          </p:cNvSpPr>
          <p:nvPr>
            <p:ph type="body" idx="1"/>
          </p:nvPr>
        </p:nvSpPr>
        <p:spPr/>
        <p:txBody>
          <a:bodyPr/>
          <a:lstStyle/>
          <a:p>
            <a:pPr eaLnBrk="1" hangingPunct="1"/>
            <a:r>
              <a:rPr lang="en-US" altLang="en-US" smtClean="0"/>
              <a:t>Notes Master: </a:t>
            </a:r>
          </a:p>
          <a:p>
            <a:pPr lvl="1" eaLnBrk="1" hangingPunct="1"/>
            <a:r>
              <a:rPr lang="en-US" altLang="en-US" smtClean="0"/>
              <a:t>Tạo định dạng cho các ghi chú trong bài giảng</a:t>
            </a:r>
          </a:p>
          <a:p>
            <a:pPr lvl="1" eaLnBrk="1" hangingPunct="1"/>
            <a:r>
              <a:rPr lang="en-US" altLang="en-US" smtClean="0"/>
              <a:t>Xem: &lt;</a:t>
            </a:r>
            <a:r>
              <a:rPr lang="en-US" altLang="en-US" i="1" smtClean="0"/>
              <a:t>Tab</a:t>
            </a:r>
            <a:r>
              <a:rPr lang="en-US" altLang="en-US" smtClean="0"/>
              <a:t>&gt; View </a:t>
            </a:r>
            <a:r>
              <a:rPr lang="en-US" altLang="en-US" smtClean="0">
                <a:sym typeface="Wingdings" panose="05000000000000000000" pitchFamily="2" charset="2"/>
              </a:rPr>
              <a:t> Master  Notes Master</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 calcmode="lin" valueType="num">
                                      <p:cBhvr additive="base">
                                        <p:cTn id="19" dur="500" fill="hold"/>
                                        <p:tgtEl>
                                          <p:spTgt spid="36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1741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B7BA293-9051-4809-A16D-D61DA6E386E9}" type="slidenum">
              <a:rPr lang="en-US" altLang="en-US"/>
              <a:pPr/>
              <a:t>11</a:t>
            </a:fld>
            <a:endParaRPr lang="en-US" altLang="en-US"/>
          </a:p>
        </p:txBody>
      </p:sp>
      <p:sp>
        <p:nvSpPr>
          <p:cNvPr id="17412" name="Rectangle 2"/>
          <p:cNvSpPr>
            <a:spLocks noGrp="1" noChangeArrowheads="1"/>
          </p:cNvSpPr>
          <p:nvPr>
            <p:ph type="title"/>
          </p:nvPr>
        </p:nvSpPr>
        <p:spPr/>
        <p:txBody>
          <a:bodyPr/>
          <a:lstStyle/>
          <a:p>
            <a:pPr eaLnBrk="1" hangingPunct="1"/>
            <a:r>
              <a:rPr lang="en-US" altLang="en-US" smtClean="0"/>
              <a:t>2.4. Khởi đầu với PowerPoint</a:t>
            </a:r>
          </a:p>
        </p:txBody>
      </p:sp>
      <p:sp>
        <p:nvSpPr>
          <p:cNvPr id="24579" name="Rectangle 3"/>
          <p:cNvSpPr>
            <a:spLocks noGrp="1" noChangeArrowheads="1"/>
          </p:cNvSpPr>
          <p:nvPr>
            <p:ph type="body" idx="1"/>
          </p:nvPr>
        </p:nvSpPr>
        <p:spPr/>
        <p:txBody>
          <a:bodyPr/>
          <a:lstStyle/>
          <a:p>
            <a:pPr eaLnBrk="1" hangingPunct="1"/>
            <a:r>
              <a:rPr lang="en-US" altLang="en-US" smtClean="0"/>
              <a:t>Tải một tệp presentation:</a:t>
            </a:r>
          </a:p>
          <a:p>
            <a:pPr lvl="1" eaLnBrk="1" hangingPunct="1"/>
            <a:r>
              <a:rPr lang="en-US" altLang="en-US" smtClean="0"/>
              <a:t>Dạng tệp: .ppt</a:t>
            </a:r>
          </a:p>
          <a:p>
            <a:pPr lvl="1" eaLnBrk="1" hangingPunct="1"/>
            <a:r>
              <a:rPr lang="en-US" altLang="en-US" smtClean="0"/>
              <a:t>Cách tải: &lt;</a:t>
            </a:r>
            <a:r>
              <a:rPr lang="en-US" altLang="en-US" i="1" smtClean="0"/>
              <a:t>Tab</a:t>
            </a:r>
            <a:r>
              <a:rPr lang="en-US" altLang="en-US" smtClean="0"/>
              <a:t>&gt; File </a:t>
            </a:r>
            <a:r>
              <a:rPr lang="en-US" altLang="en-US" smtClean="0">
                <a:sym typeface="Wingdings" panose="05000000000000000000" pitchFamily="2" charset="2"/>
              </a:rPr>
              <a:t> Open</a:t>
            </a:r>
            <a:r>
              <a:rPr lang="en-US" altLang="en-US" smtClean="0"/>
              <a:t> </a:t>
            </a:r>
          </a:p>
          <a:p>
            <a:pPr eaLnBrk="1" hangingPunct="1"/>
            <a:r>
              <a:rPr lang="en-US" altLang="en-US" smtClean="0"/>
              <a:t>Ghi một presentation:</a:t>
            </a:r>
          </a:p>
          <a:p>
            <a:pPr lvl="1" eaLnBrk="1" hangingPunct="1"/>
            <a:r>
              <a:rPr lang="en-US" altLang="en-US" smtClean="0"/>
              <a:t>&lt;</a:t>
            </a:r>
            <a:r>
              <a:rPr lang="en-US" altLang="en-US" i="1" smtClean="0"/>
              <a:t>Tab</a:t>
            </a:r>
            <a:r>
              <a:rPr lang="en-US" altLang="en-US" smtClean="0"/>
              <a:t>&gt; File </a:t>
            </a:r>
            <a:r>
              <a:rPr lang="en-US" altLang="en-US" smtClean="0">
                <a:sym typeface="Wingdings" panose="05000000000000000000" pitchFamily="2" charset="2"/>
              </a:rPr>
              <a:t> Save</a:t>
            </a:r>
          </a:p>
          <a:p>
            <a:pPr lvl="1" eaLnBrk="1" hangingPunct="1"/>
            <a:r>
              <a:rPr lang="en-US" altLang="en-US" smtClean="0"/>
              <a:t>&lt;</a:t>
            </a:r>
            <a:r>
              <a:rPr lang="en-US" altLang="en-US" i="1" smtClean="0"/>
              <a:t>Tab</a:t>
            </a:r>
            <a:r>
              <a:rPr lang="en-US" altLang="en-US" smtClean="0"/>
              <a:t>&gt; </a:t>
            </a:r>
            <a:r>
              <a:rPr lang="en-US" altLang="en-US" smtClean="0">
                <a:sym typeface="Wingdings" panose="05000000000000000000" pitchFamily="2" charset="2"/>
              </a:rPr>
              <a:t>File  Save As</a:t>
            </a:r>
          </a:p>
        </p:txBody>
      </p:sp>
      <p:pic>
        <p:nvPicPr>
          <p:cNvPr id="17415" name="Picture 7"/>
          <p:cNvPicPr>
            <a:picLocks noChangeAspect="1" noChangeArrowheads="1"/>
          </p:cNvPicPr>
          <p:nvPr/>
        </p:nvPicPr>
        <p:blipFill>
          <a:blip r:embed="rId3">
            <a:extLst>
              <a:ext uri="{28A0092B-C50C-407E-A947-70E740481C1C}">
                <a14:useLocalDpi xmlns:a14="http://schemas.microsoft.com/office/drawing/2010/main" val="0"/>
              </a:ext>
            </a:extLst>
          </a:blip>
          <a:srcRect l="36018" t="93750" r="59700" b="-1563"/>
          <a:stretch>
            <a:fillRect/>
          </a:stretch>
        </p:blipFill>
        <p:spPr bwMode="auto">
          <a:xfrm>
            <a:off x="4191000" y="2286000"/>
            <a:ext cx="5572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7415"/>
                                        </p:tgtEl>
                                        <p:attrNameLst>
                                          <p:attrName>style.visibility</p:attrName>
                                        </p:attrNameLst>
                                      </p:cBhvr>
                                      <p:to>
                                        <p:strVal val="visible"/>
                                      </p:to>
                                    </p:set>
                                    <p:anim calcmode="lin" valueType="num">
                                      <p:cBhvr additive="base">
                                        <p:cTn id="19" dur="500" fill="hold"/>
                                        <p:tgtEl>
                                          <p:spTgt spid="17415"/>
                                        </p:tgtEl>
                                        <p:attrNameLst>
                                          <p:attrName>ppt_x</p:attrName>
                                        </p:attrNameLst>
                                      </p:cBhvr>
                                      <p:tavLst>
                                        <p:tav tm="0">
                                          <p:val>
                                            <p:strVal val="1+#ppt_w/2"/>
                                          </p:val>
                                        </p:tav>
                                        <p:tav tm="100000">
                                          <p:val>
                                            <p:strVal val="#ppt_x"/>
                                          </p:val>
                                        </p:tav>
                                      </p:tavLst>
                                    </p:anim>
                                    <p:anim calcmode="lin" valueType="num">
                                      <p:cBhvr additive="base">
                                        <p:cTn id="20" dur="500" fill="hold"/>
                                        <p:tgtEl>
                                          <p:spTgt spid="1741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4579">
                                            <p:txEl>
                                              <p:pRg st="2" end="2"/>
                                            </p:txEl>
                                          </p:spTgt>
                                        </p:tgtEl>
                                        <p:attrNameLst>
                                          <p:attrName>style.visibility</p:attrName>
                                        </p:attrNameLst>
                                      </p:cBhvr>
                                      <p:to>
                                        <p:strVal val="visible"/>
                                      </p:to>
                                    </p:set>
                                    <p:anim calcmode="lin" valueType="num">
                                      <p:cBhvr additive="base">
                                        <p:cTn id="25" dur="500" fill="hold"/>
                                        <p:tgtEl>
                                          <p:spTgt spid="2457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4579">
                                            <p:txEl>
                                              <p:pRg st="3" end="3"/>
                                            </p:txEl>
                                          </p:spTgt>
                                        </p:tgtEl>
                                        <p:attrNameLst>
                                          <p:attrName>style.visibility</p:attrName>
                                        </p:attrNameLst>
                                      </p:cBhvr>
                                      <p:to>
                                        <p:strVal val="visible"/>
                                      </p:to>
                                    </p:set>
                                    <p:anim calcmode="lin" valueType="num">
                                      <p:cBhvr additive="base">
                                        <p:cTn id="31" dur="500" fill="hold"/>
                                        <p:tgtEl>
                                          <p:spTgt spid="2457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5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4579">
                                            <p:txEl>
                                              <p:pRg st="4" end="4"/>
                                            </p:txEl>
                                          </p:spTgt>
                                        </p:tgtEl>
                                        <p:attrNameLst>
                                          <p:attrName>style.visibility</p:attrName>
                                        </p:attrNameLst>
                                      </p:cBhvr>
                                      <p:to>
                                        <p:strVal val="visible"/>
                                      </p:to>
                                    </p:set>
                                    <p:anim calcmode="lin" valueType="num">
                                      <p:cBhvr additive="base">
                                        <p:cTn id="37" dur="500" fill="hold"/>
                                        <p:tgtEl>
                                          <p:spTgt spid="2457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5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24579">
                                            <p:txEl>
                                              <p:pRg st="5" end="5"/>
                                            </p:txEl>
                                          </p:spTgt>
                                        </p:tgtEl>
                                        <p:attrNameLst>
                                          <p:attrName>style.visibility</p:attrName>
                                        </p:attrNameLst>
                                      </p:cBhvr>
                                      <p:to>
                                        <p:strVal val="visible"/>
                                      </p:to>
                                    </p:set>
                                    <p:anim calcmode="lin" valueType="num">
                                      <p:cBhvr additive="base">
                                        <p:cTn id="43" dur="500" fill="hold"/>
                                        <p:tgtEl>
                                          <p:spTgt spid="24579">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5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1843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B65440F-74D5-452D-8DB8-FD549B67EBE5}" type="slidenum">
              <a:rPr lang="en-US" altLang="en-US"/>
              <a:pPr/>
              <a:t>12</a:t>
            </a:fld>
            <a:endParaRPr lang="en-US" altLang="en-US"/>
          </a:p>
        </p:txBody>
      </p:sp>
      <p:sp>
        <p:nvSpPr>
          <p:cNvPr id="18436" name="Rectangle 2"/>
          <p:cNvSpPr>
            <a:spLocks noGrp="1" noChangeArrowheads="1"/>
          </p:cNvSpPr>
          <p:nvPr>
            <p:ph type="title"/>
          </p:nvPr>
        </p:nvSpPr>
        <p:spPr/>
        <p:txBody>
          <a:bodyPr/>
          <a:lstStyle/>
          <a:p>
            <a:pPr eaLnBrk="1" hangingPunct="1"/>
            <a:r>
              <a:rPr lang="en-US" altLang="en-US" sz="3400" smtClean="0"/>
              <a:t>2.4. Khởi đầu với PowerPoint (tiếp…)</a:t>
            </a:r>
          </a:p>
        </p:txBody>
      </p:sp>
      <p:sp>
        <p:nvSpPr>
          <p:cNvPr id="25603" name="Rectangle 3"/>
          <p:cNvSpPr>
            <a:spLocks noGrp="1" noChangeArrowheads="1"/>
          </p:cNvSpPr>
          <p:nvPr>
            <p:ph type="body" idx="1"/>
          </p:nvPr>
        </p:nvSpPr>
        <p:spPr/>
        <p:txBody>
          <a:bodyPr/>
          <a:lstStyle/>
          <a:p>
            <a:pPr eaLnBrk="1" hangingPunct="1"/>
            <a:r>
              <a:rPr lang="en-US" altLang="en-US" smtClean="0">
                <a:sym typeface="Wingdings" panose="05000000000000000000" pitchFamily="2" charset="2"/>
              </a:rPr>
              <a:t>Ghi presentation theo các định dạng khác:</a:t>
            </a:r>
          </a:p>
          <a:p>
            <a:pPr lvl="1" eaLnBrk="1" hangingPunct="1"/>
            <a:r>
              <a:rPr lang="en-US" altLang="en-US" smtClean="0"/>
              <a:t>&lt;</a:t>
            </a:r>
            <a:r>
              <a:rPr lang="en-US" altLang="en-US" i="1" smtClean="0"/>
              <a:t>Tab</a:t>
            </a:r>
            <a:r>
              <a:rPr lang="en-US" altLang="en-US" smtClean="0"/>
              <a:t>&gt; File </a:t>
            </a:r>
            <a:r>
              <a:rPr lang="en-US" altLang="en-US" smtClean="0">
                <a:sym typeface="Wingdings" panose="05000000000000000000" pitchFamily="2" charset="2"/>
              </a:rPr>
              <a:t> Save As  Save as type</a:t>
            </a:r>
          </a:p>
          <a:p>
            <a:pPr eaLnBrk="1" hangingPunct="1"/>
            <a:r>
              <a:rPr lang="en-US" altLang="en-US" smtClean="0">
                <a:sym typeface="Wingdings" panose="05000000000000000000" pitchFamily="2" charset="2"/>
              </a:rPr>
              <a:t>Một số định dạng được hỗ trợ trong PowerPoint 2010:</a:t>
            </a:r>
          </a:p>
          <a:p>
            <a:pPr lvl="1" eaLnBrk="1" hangingPunct="1"/>
            <a:r>
              <a:rPr lang="en-US" altLang="en-US" smtClean="0">
                <a:sym typeface="Wingdings" panose="05000000000000000000" pitchFamily="2" charset="2"/>
              </a:rPr>
              <a:t>Web Page; PowerPoint 95,97; GIF, JPEG; RTF; PowerPoint Show</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2" dur="500"/>
                                        <p:tgtEl>
                                          <p:spTgt spid="25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7" dur="500"/>
                                        <p:tgtEl>
                                          <p:spTgt spid="256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22"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1945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5BB55EC-6894-4E0B-9A1B-783ACCB50DB1}" type="slidenum">
              <a:rPr lang="en-US" altLang="en-US"/>
              <a:pPr/>
              <a:t>13</a:t>
            </a:fld>
            <a:endParaRPr lang="en-US" altLang="en-US"/>
          </a:p>
        </p:txBody>
      </p:sp>
      <p:sp>
        <p:nvSpPr>
          <p:cNvPr id="19460" name="Rectangle 2"/>
          <p:cNvSpPr>
            <a:spLocks noGrp="1" noChangeArrowheads="1"/>
          </p:cNvSpPr>
          <p:nvPr>
            <p:ph type="title"/>
          </p:nvPr>
        </p:nvSpPr>
        <p:spPr/>
        <p:txBody>
          <a:bodyPr/>
          <a:lstStyle/>
          <a:p>
            <a:pPr eaLnBrk="1" hangingPunct="1"/>
            <a:r>
              <a:rPr lang="en-US" altLang="en-US" sz="3400" smtClean="0"/>
              <a:t>2.4. Khởi đầu với PowerPoint (tiếp…)</a:t>
            </a:r>
          </a:p>
        </p:txBody>
      </p:sp>
      <p:sp>
        <p:nvSpPr>
          <p:cNvPr id="32771" name="Rectangle 3"/>
          <p:cNvSpPr>
            <a:spLocks noGrp="1" noChangeArrowheads="1"/>
          </p:cNvSpPr>
          <p:nvPr>
            <p:ph type="body" idx="1"/>
          </p:nvPr>
        </p:nvSpPr>
        <p:spPr/>
        <p:txBody>
          <a:bodyPr/>
          <a:lstStyle/>
          <a:p>
            <a:pPr eaLnBrk="1" hangingPunct="1"/>
            <a:r>
              <a:rPr lang="en-US" altLang="en-US" smtClean="0"/>
              <a:t>In một bài giảng trong PowerPoint:</a:t>
            </a:r>
          </a:p>
          <a:p>
            <a:pPr lvl="1" eaLnBrk="1" hangingPunct="1"/>
            <a:r>
              <a:rPr lang="en-US" altLang="en-US" smtClean="0"/>
              <a:t>In bài trình bày (slides): &lt;</a:t>
            </a:r>
            <a:r>
              <a:rPr lang="en-US" altLang="en-US" i="1" smtClean="0"/>
              <a:t>Tab</a:t>
            </a:r>
            <a:r>
              <a:rPr lang="en-US" altLang="en-US" smtClean="0"/>
              <a:t>&gt; File </a:t>
            </a:r>
            <a:r>
              <a:rPr lang="en-US" altLang="en-US" smtClean="0">
                <a:sym typeface="Wingdings" panose="05000000000000000000" pitchFamily="2" charset="2"/>
              </a:rPr>
              <a:t> Print  Print What: Slides</a:t>
            </a:r>
            <a:endParaRPr lang="en-US" altLang="en-US" smtClean="0"/>
          </a:p>
          <a:p>
            <a:pPr lvl="1" eaLnBrk="1" hangingPunct="1"/>
            <a:r>
              <a:rPr lang="en-US" altLang="en-US" smtClean="0"/>
              <a:t>In bài giảng phát cho người nghe (handouts): &lt;</a:t>
            </a:r>
            <a:r>
              <a:rPr lang="en-US" altLang="en-US" i="1" smtClean="0"/>
              <a:t>Tab</a:t>
            </a:r>
            <a:r>
              <a:rPr lang="en-US" altLang="en-US" smtClean="0"/>
              <a:t>&gt; File </a:t>
            </a:r>
            <a:r>
              <a:rPr lang="en-US" altLang="en-US" smtClean="0">
                <a:sym typeface="Wingdings" panose="05000000000000000000" pitchFamily="2" charset="2"/>
              </a:rPr>
              <a:t> Print  Print What: Handouts</a:t>
            </a:r>
            <a:endParaRPr lang="en-US" altLang="en-US" smtClean="0"/>
          </a:p>
          <a:p>
            <a:pPr lvl="1" eaLnBrk="1" hangingPunct="1"/>
            <a:r>
              <a:rPr lang="en-US" altLang="en-US" smtClean="0"/>
              <a:t>In phần ghi chú (notes): &lt;</a:t>
            </a:r>
            <a:r>
              <a:rPr lang="en-US" altLang="en-US" i="1" smtClean="0"/>
              <a:t>Tab</a:t>
            </a:r>
            <a:r>
              <a:rPr lang="en-US" altLang="en-US" smtClean="0"/>
              <a:t>&gt; File </a:t>
            </a:r>
            <a:r>
              <a:rPr lang="en-US" altLang="en-US" smtClean="0">
                <a:sym typeface="Wingdings" panose="05000000000000000000" pitchFamily="2" charset="2"/>
              </a:rPr>
              <a:t> Print  Print What: Notes</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anim calcmode="lin" valueType="num">
                                      <p:cBhvr additive="base">
                                        <p:cTn id="19" dur="500" fill="hold"/>
                                        <p:tgtEl>
                                          <p:spTgt spid="327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1">
                                            <p:txEl>
                                              <p:pRg st="3" end="3"/>
                                            </p:txEl>
                                          </p:spTgt>
                                        </p:tgtEl>
                                        <p:attrNameLst>
                                          <p:attrName>style.visibility</p:attrName>
                                        </p:attrNameLst>
                                      </p:cBhvr>
                                      <p:to>
                                        <p:strVal val="visible"/>
                                      </p:to>
                                    </p:set>
                                    <p:anim calcmode="lin" valueType="num">
                                      <p:cBhvr additive="base">
                                        <p:cTn id="25" dur="500" fill="hold"/>
                                        <p:tgtEl>
                                          <p:spTgt spid="327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2048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AC047A7-D967-4994-8750-15FD79DCBFBE}" type="slidenum">
              <a:rPr lang="en-US" altLang="en-US"/>
              <a:pPr/>
              <a:t>14</a:t>
            </a:fld>
            <a:endParaRPr lang="en-US" altLang="en-US"/>
          </a:p>
        </p:txBody>
      </p:sp>
      <p:sp>
        <p:nvSpPr>
          <p:cNvPr id="20484" name="Rectangle 2"/>
          <p:cNvSpPr>
            <a:spLocks noGrp="1" noChangeArrowheads="1"/>
          </p:cNvSpPr>
          <p:nvPr>
            <p:ph type="title"/>
          </p:nvPr>
        </p:nvSpPr>
        <p:spPr/>
        <p:txBody>
          <a:bodyPr/>
          <a:lstStyle/>
          <a:p>
            <a:pPr eaLnBrk="1" hangingPunct="1"/>
            <a:r>
              <a:rPr lang="en-US" altLang="en-US" sz="3400" smtClean="0"/>
              <a:t>2.4. Khởi đầu với PowerPoint (tiếp…)</a:t>
            </a:r>
          </a:p>
        </p:txBody>
      </p:sp>
      <p:sp>
        <p:nvSpPr>
          <p:cNvPr id="33795" name="Rectangle 3"/>
          <p:cNvSpPr>
            <a:spLocks noGrp="1" noChangeArrowheads="1"/>
          </p:cNvSpPr>
          <p:nvPr>
            <p:ph type="body" idx="1"/>
          </p:nvPr>
        </p:nvSpPr>
        <p:spPr/>
        <p:txBody>
          <a:bodyPr/>
          <a:lstStyle/>
          <a:p>
            <a:pPr eaLnBrk="1" hangingPunct="1"/>
            <a:r>
              <a:rPr lang="en-US" altLang="en-US" smtClean="0"/>
              <a:t>Trình chiếu một bài thuyết trình (sử dụng máy chiếu)</a:t>
            </a:r>
          </a:p>
          <a:p>
            <a:pPr lvl="1" eaLnBrk="1" hangingPunct="1"/>
            <a:r>
              <a:rPr lang="en-US" altLang="en-US" smtClean="0"/>
              <a:t>F5</a:t>
            </a:r>
          </a:p>
          <a:p>
            <a:pPr lvl="1" eaLnBrk="1" hangingPunct="1"/>
            <a:r>
              <a:rPr lang="en-US" altLang="en-US" smtClean="0"/>
              <a:t>&lt;</a:t>
            </a:r>
            <a:r>
              <a:rPr lang="en-US" altLang="en-US" i="1" smtClean="0"/>
              <a:t>Menu</a:t>
            </a:r>
            <a:r>
              <a:rPr lang="en-US" altLang="en-US" smtClean="0"/>
              <a:t>&gt; Slide Show </a:t>
            </a:r>
            <a:r>
              <a:rPr lang="en-US" altLang="en-US" smtClean="0">
                <a:sym typeface="Wingdings" panose="05000000000000000000" pitchFamily="2" charset="2"/>
              </a:rPr>
              <a:t> From Beginning</a:t>
            </a:r>
          </a:p>
          <a:p>
            <a:pPr lvl="1" eaLnBrk="1" hangingPunct="1"/>
            <a:r>
              <a:rPr lang="en-US" altLang="en-US" smtClean="0">
                <a:sym typeface="Wingdings" panose="05000000000000000000" pitchFamily="2" charset="2"/>
              </a:rPr>
              <a:t>Sử dụng thanh công cụ hỗ trợ:</a:t>
            </a:r>
          </a:p>
          <a:p>
            <a:pPr lvl="1" eaLnBrk="1" hangingPunct="1"/>
            <a:endParaRPr lang="en-US" altLang="en-US" smtClean="0">
              <a:sym typeface="Wingdings" panose="05000000000000000000" pitchFamily="2" charset="2"/>
            </a:endParaRPr>
          </a:p>
        </p:txBody>
      </p:sp>
      <p:grpSp>
        <p:nvGrpSpPr>
          <p:cNvPr id="2" name="Group 1"/>
          <p:cNvGrpSpPr>
            <a:grpSpLocks/>
          </p:cNvGrpSpPr>
          <p:nvPr/>
        </p:nvGrpSpPr>
        <p:grpSpPr bwMode="auto">
          <a:xfrm>
            <a:off x="1600200" y="5257800"/>
            <a:ext cx="2133600" cy="914400"/>
            <a:chOff x="1600200" y="5257800"/>
            <a:chExt cx="2133600" cy="914400"/>
          </a:xfrm>
        </p:grpSpPr>
        <p:sp>
          <p:nvSpPr>
            <p:cNvPr id="20489" name="Oval 7"/>
            <p:cNvSpPr>
              <a:spLocks noChangeArrowheads="1"/>
            </p:cNvSpPr>
            <p:nvPr/>
          </p:nvSpPr>
          <p:spPr bwMode="auto">
            <a:xfrm>
              <a:off x="1600200" y="5257800"/>
              <a:ext cx="21336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20490" name="Group 14"/>
            <p:cNvGrpSpPr>
              <a:grpSpLocks/>
            </p:cNvGrpSpPr>
            <p:nvPr/>
          </p:nvGrpSpPr>
          <p:grpSpPr bwMode="auto">
            <a:xfrm>
              <a:off x="2133600" y="5410200"/>
              <a:ext cx="1066800" cy="685800"/>
              <a:chOff x="2832" y="3360"/>
              <a:chExt cx="672" cy="432"/>
            </a:xfrm>
          </p:grpSpPr>
          <p:sp>
            <p:nvSpPr>
              <p:cNvPr id="20491" name="Rectangle 10"/>
              <p:cNvSpPr>
                <a:spLocks noChangeArrowheads="1"/>
              </p:cNvSpPr>
              <p:nvPr/>
            </p:nvSpPr>
            <p:spPr bwMode="auto">
              <a:xfrm>
                <a:off x="2880" y="3360"/>
                <a:ext cx="576" cy="288"/>
              </a:xfrm>
              <a:prstGeom prst="rect">
                <a:avLst/>
              </a:prstGeom>
              <a:solidFill>
                <a:schemeClr val="bg1"/>
              </a:solidFill>
              <a:ln w="19050">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0492" name="Line 9"/>
              <p:cNvSpPr>
                <a:spLocks noChangeShapeType="1"/>
              </p:cNvSpPr>
              <p:nvPr/>
            </p:nvSpPr>
            <p:spPr bwMode="auto">
              <a:xfrm flipV="1">
                <a:off x="2832" y="3360"/>
                <a:ext cx="67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3" name="Line 11"/>
              <p:cNvSpPr>
                <a:spLocks noChangeShapeType="1"/>
              </p:cNvSpPr>
              <p:nvPr/>
            </p:nvSpPr>
            <p:spPr bwMode="auto">
              <a:xfrm>
                <a:off x="2976" y="345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4" name="Line 12"/>
              <p:cNvSpPr>
                <a:spLocks noChangeShapeType="1"/>
              </p:cNvSpPr>
              <p:nvPr/>
            </p:nvSpPr>
            <p:spPr bwMode="auto">
              <a:xfrm>
                <a:off x="3168" y="3648"/>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5" name="Line 13"/>
              <p:cNvSpPr>
                <a:spLocks noChangeShapeType="1"/>
              </p:cNvSpPr>
              <p:nvPr/>
            </p:nvSpPr>
            <p:spPr bwMode="auto">
              <a:xfrm>
                <a:off x="3024" y="379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0497" name="Picture 17"/>
          <p:cNvPicPr>
            <a:picLocks noChangeAspect="1" noChangeArrowheads="1"/>
          </p:cNvPicPr>
          <p:nvPr/>
        </p:nvPicPr>
        <p:blipFill>
          <a:blip r:embed="rId3">
            <a:extLst>
              <a:ext uri="{28A0092B-C50C-407E-A947-70E740481C1C}">
                <a14:useLocalDpi xmlns:a14="http://schemas.microsoft.com/office/drawing/2010/main" val="0"/>
              </a:ext>
            </a:extLst>
          </a:blip>
          <a:srcRect l="72585" t="91602" b="4199"/>
          <a:stretch>
            <a:fillRect/>
          </a:stretch>
        </p:blipFill>
        <p:spPr bwMode="auto">
          <a:xfrm>
            <a:off x="1111250" y="4560888"/>
            <a:ext cx="6332538"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a:cxnSpLocks noChangeShapeType="1"/>
          </p:cNvCxnSpPr>
          <p:nvPr/>
        </p:nvCxnSpPr>
        <p:spPr bwMode="auto">
          <a:xfrm flipV="1">
            <a:off x="2667000" y="4832350"/>
            <a:ext cx="1219200" cy="88265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2" end="2"/>
                                            </p:txEl>
                                          </p:spTgt>
                                        </p:tgtEl>
                                        <p:attrNameLst>
                                          <p:attrName>style.visibility</p:attrName>
                                        </p:attrNameLst>
                                      </p:cBhvr>
                                      <p:to>
                                        <p:strVal val="visible"/>
                                      </p:to>
                                    </p:set>
                                    <p:anim calcmode="lin" valueType="num">
                                      <p:cBhvr additive="base">
                                        <p:cTn id="19"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3795">
                                            <p:txEl>
                                              <p:pRg st="3" end="3"/>
                                            </p:txEl>
                                          </p:spTgt>
                                        </p:tgtEl>
                                        <p:attrNameLst>
                                          <p:attrName>style.visibility</p:attrName>
                                        </p:attrNameLst>
                                      </p:cBhvr>
                                      <p:to>
                                        <p:strVal val="visible"/>
                                      </p:to>
                                    </p:set>
                                    <p:anim calcmode="lin" valueType="num">
                                      <p:cBhvr additive="base">
                                        <p:cTn id="25" dur="500" fill="hold"/>
                                        <p:tgtEl>
                                          <p:spTgt spid="3379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0497"/>
                                        </p:tgtEl>
                                        <p:attrNameLst>
                                          <p:attrName>style.visibility</p:attrName>
                                        </p:attrNameLst>
                                      </p:cBhvr>
                                      <p:to>
                                        <p:strVal val="visible"/>
                                      </p:to>
                                    </p:set>
                                    <p:anim calcmode="lin" valueType="num">
                                      <p:cBhvr additive="base">
                                        <p:cTn id="31" dur="500" fill="hold"/>
                                        <p:tgtEl>
                                          <p:spTgt spid="20497"/>
                                        </p:tgtEl>
                                        <p:attrNameLst>
                                          <p:attrName>ppt_x</p:attrName>
                                        </p:attrNameLst>
                                      </p:cBhvr>
                                      <p:tavLst>
                                        <p:tav tm="0">
                                          <p:val>
                                            <p:strVal val="0-#ppt_w/2"/>
                                          </p:val>
                                        </p:tav>
                                        <p:tav tm="100000">
                                          <p:val>
                                            <p:strVal val="#ppt_x"/>
                                          </p:val>
                                        </p:tav>
                                      </p:tavLst>
                                    </p:anim>
                                    <p:anim calcmode="lin" valueType="num">
                                      <p:cBhvr additive="base">
                                        <p:cTn id="32" dur="500" fill="hold"/>
                                        <p:tgtEl>
                                          <p:spTgt spid="2049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inVertical)">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2150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9CA05C1-AD49-4CAA-B72C-563B36E8C6C4}" type="slidenum">
              <a:rPr lang="en-US" altLang="en-US"/>
              <a:pPr/>
              <a:t>15</a:t>
            </a:fld>
            <a:endParaRPr lang="en-US" altLang="en-US"/>
          </a:p>
        </p:txBody>
      </p:sp>
      <p:sp>
        <p:nvSpPr>
          <p:cNvPr id="21508" name="Rectangle 2"/>
          <p:cNvSpPr>
            <a:spLocks noGrp="1" noChangeArrowheads="1"/>
          </p:cNvSpPr>
          <p:nvPr>
            <p:ph type="title"/>
          </p:nvPr>
        </p:nvSpPr>
        <p:spPr/>
        <p:txBody>
          <a:bodyPr/>
          <a:lstStyle/>
          <a:p>
            <a:pPr eaLnBrk="1" hangingPunct="1"/>
            <a:r>
              <a:rPr lang="en-US" altLang="en-US" sz="3400" smtClean="0"/>
              <a:t>2.4. Khởi đầu với PowerPoint (tiếp…)</a:t>
            </a:r>
          </a:p>
        </p:txBody>
      </p:sp>
      <p:sp>
        <p:nvSpPr>
          <p:cNvPr id="37891" name="Rectangle 3"/>
          <p:cNvSpPr>
            <a:spLocks noGrp="1" noChangeArrowheads="1"/>
          </p:cNvSpPr>
          <p:nvPr>
            <p:ph type="body" idx="1"/>
          </p:nvPr>
        </p:nvSpPr>
        <p:spPr/>
        <p:txBody>
          <a:bodyPr/>
          <a:lstStyle/>
          <a:p>
            <a:pPr eaLnBrk="1" hangingPunct="1">
              <a:defRPr/>
            </a:pPr>
            <a:r>
              <a:rPr lang="en-US" dirty="0" err="1" smtClean="0"/>
              <a:t>Thiết</a:t>
            </a:r>
            <a:r>
              <a:rPr lang="en-US" dirty="0" smtClean="0"/>
              <a:t> </a:t>
            </a:r>
            <a:r>
              <a:rPr lang="en-US" dirty="0" err="1" smtClean="0"/>
              <a:t>lập</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chiếu</a:t>
            </a:r>
            <a:r>
              <a:rPr lang="en-US" dirty="0" smtClean="0"/>
              <a:t> </a:t>
            </a:r>
            <a:r>
              <a:rPr lang="en-US" dirty="0" err="1" smtClean="0"/>
              <a:t>tự</a:t>
            </a:r>
            <a:r>
              <a:rPr lang="en-US" dirty="0" smtClean="0"/>
              <a:t> </a:t>
            </a:r>
            <a:r>
              <a:rPr lang="en-US" dirty="0" err="1" smtClean="0"/>
              <a:t>động</a:t>
            </a:r>
            <a:r>
              <a:rPr lang="en-US" dirty="0" smtClean="0"/>
              <a:t> </a:t>
            </a:r>
            <a:r>
              <a:rPr lang="en-US" dirty="0" err="1" smtClean="0"/>
              <a:t>cho</a:t>
            </a:r>
            <a:r>
              <a:rPr lang="en-US" dirty="0" smtClean="0"/>
              <a:t> </a:t>
            </a:r>
            <a:r>
              <a:rPr lang="en-US" dirty="0" err="1" smtClean="0"/>
              <a:t>các</a:t>
            </a:r>
            <a:r>
              <a:rPr lang="en-US" dirty="0" smtClean="0"/>
              <a:t> slide:</a:t>
            </a:r>
          </a:p>
          <a:p>
            <a:pPr lvl="1" eaLnBrk="1" hangingPunct="1">
              <a:defRPr/>
            </a:pPr>
            <a:r>
              <a:rPr lang="en-US" dirty="0" smtClean="0"/>
              <a:t>&lt;</a:t>
            </a:r>
            <a:r>
              <a:rPr lang="en-US" i="1" dirty="0" smtClean="0"/>
              <a:t>Tab</a:t>
            </a:r>
            <a:r>
              <a:rPr lang="en-US" dirty="0" smtClean="0"/>
              <a:t>&gt; Transition</a:t>
            </a:r>
            <a:r>
              <a:rPr lang="en-US" dirty="0" smtClean="0">
                <a:sym typeface="Wingdings" pitchFamily="2" charset="2"/>
              </a:rPr>
              <a:t>  &lt;</a:t>
            </a:r>
            <a:r>
              <a:rPr lang="en-US" i="1" dirty="0" err="1" smtClean="0">
                <a:sym typeface="Wingdings" pitchFamily="2" charset="2"/>
              </a:rPr>
              <a:t>Bảng</a:t>
            </a:r>
            <a:r>
              <a:rPr lang="en-US" i="1" dirty="0" smtClean="0">
                <a:sym typeface="Wingdings" pitchFamily="2" charset="2"/>
              </a:rPr>
              <a:t> </a:t>
            </a:r>
            <a:r>
              <a:rPr lang="en-US" i="1" dirty="0" err="1" smtClean="0">
                <a:sym typeface="Wingdings" pitchFamily="2" charset="2"/>
              </a:rPr>
              <a:t>chức</a:t>
            </a:r>
            <a:r>
              <a:rPr lang="en-US" i="1" dirty="0" smtClean="0">
                <a:sym typeface="Wingdings" pitchFamily="2" charset="2"/>
              </a:rPr>
              <a:t> </a:t>
            </a:r>
            <a:r>
              <a:rPr lang="en-US" i="1" dirty="0" err="1" smtClean="0">
                <a:sym typeface="Wingdings" pitchFamily="2" charset="2"/>
              </a:rPr>
              <a:t>năng</a:t>
            </a:r>
            <a:r>
              <a:rPr lang="en-US" i="1" dirty="0" smtClean="0">
                <a:sym typeface="Wingdings" pitchFamily="2" charset="2"/>
              </a:rPr>
              <a:t>:</a:t>
            </a:r>
            <a:r>
              <a:rPr lang="en-US" dirty="0" smtClean="0">
                <a:sym typeface="Wingdings" pitchFamily="2" charset="2"/>
              </a:rPr>
              <a:t>&gt; Advance slide     Automatically after: (</a:t>
            </a:r>
            <a:r>
              <a:rPr lang="en-US" i="1" dirty="0" err="1" smtClean="0">
                <a:sym typeface="Wingdings" pitchFamily="2" charset="2"/>
              </a:rPr>
              <a:t>giây</a:t>
            </a:r>
            <a:r>
              <a:rPr lang="en-US" dirty="0" smtClean="0">
                <a:sym typeface="Wingdings" pitchFamily="2" charset="2"/>
              </a:rPr>
              <a:t>)  Apply to All Slides</a:t>
            </a:r>
          </a:p>
          <a:p>
            <a:pPr marL="0" indent="0" eaLnBrk="1" hangingPunct="1">
              <a:buFont typeface="Wingdings" panose="05000000000000000000" pitchFamily="2" charset="2"/>
              <a:buNone/>
              <a:defRPr/>
            </a:pPr>
            <a:endParaRPr lang="en-US" dirty="0" smtClean="0"/>
          </a:p>
        </p:txBody>
      </p:sp>
      <p:grpSp>
        <p:nvGrpSpPr>
          <p:cNvPr id="2" name="Group 9"/>
          <p:cNvGrpSpPr>
            <a:grpSpLocks/>
          </p:cNvGrpSpPr>
          <p:nvPr/>
        </p:nvGrpSpPr>
        <p:grpSpPr bwMode="auto">
          <a:xfrm>
            <a:off x="4800600" y="3505200"/>
            <a:ext cx="228600" cy="381000"/>
            <a:chOff x="1104" y="3120"/>
            <a:chExt cx="144" cy="240"/>
          </a:xfrm>
        </p:grpSpPr>
        <p:sp>
          <p:nvSpPr>
            <p:cNvPr id="21511" name="Rectangle 4"/>
            <p:cNvSpPr>
              <a:spLocks noChangeArrowheads="1"/>
            </p:cNvSpPr>
            <p:nvPr/>
          </p:nvSpPr>
          <p:spPr bwMode="auto">
            <a:xfrm>
              <a:off x="1104" y="3216"/>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21512" name="Group 8"/>
            <p:cNvGrpSpPr>
              <a:grpSpLocks/>
            </p:cNvGrpSpPr>
            <p:nvPr/>
          </p:nvGrpSpPr>
          <p:grpSpPr bwMode="auto">
            <a:xfrm>
              <a:off x="1104" y="3120"/>
              <a:ext cx="144" cy="192"/>
              <a:chOff x="1776" y="3024"/>
              <a:chExt cx="240" cy="288"/>
            </a:xfrm>
          </p:grpSpPr>
          <p:sp>
            <p:nvSpPr>
              <p:cNvPr id="21513" name="Freeform 6"/>
              <p:cNvSpPr>
                <a:spLocks/>
              </p:cNvSpPr>
              <p:nvPr/>
            </p:nvSpPr>
            <p:spPr bwMode="auto">
              <a:xfrm>
                <a:off x="1776" y="3168"/>
                <a:ext cx="144" cy="144"/>
              </a:xfrm>
              <a:custGeom>
                <a:avLst/>
                <a:gdLst>
                  <a:gd name="T0" fmla="*/ 0 w 144"/>
                  <a:gd name="T1" fmla="*/ 0 h 144"/>
                  <a:gd name="T2" fmla="*/ 96 w 144"/>
                  <a:gd name="T3" fmla="*/ 48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12"/>
                      <a:pt x="72" y="24"/>
                      <a:pt x="96" y="48"/>
                    </a:cubicBezTo>
                    <a:cubicBezTo>
                      <a:pt x="120" y="72"/>
                      <a:pt x="132" y="108"/>
                      <a:pt x="14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14" name="Freeform 7"/>
              <p:cNvSpPr>
                <a:spLocks/>
              </p:cNvSpPr>
              <p:nvPr/>
            </p:nvSpPr>
            <p:spPr bwMode="auto">
              <a:xfrm>
                <a:off x="1904" y="3024"/>
                <a:ext cx="112" cy="288"/>
              </a:xfrm>
              <a:custGeom>
                <a:avLst/>
                <a:gdLst>
                  <a:gd name="T0" fmla="*/ 16 w 112"/>
                  <a:gd name="T1" fmla="*/ 288 h 288"/>
                  <a:gd name="T2" fmla="*/ 16 w 112"/>
                  <a:gd name="T3" fmla="*/ 192 h 288"/>
                  <a:gd name="T4" fmla="*/ 112 w 112"/>
                  <a:gd name="T5" fmla="*/ 0 h 288"/>
                  <a:gd name="T6" fmla="*/ 0 60000 65536"/>
                  <a:gd name="T7" fmla="*/ 0 60000 65536"/>
                  <a:gd name="T8" fmla="*/ 0 60000 65536"/>
                  <a:gd name="T9" fmla="*/ 0 w 112"/>
                  <a:gd name="T10" fmla="*/ 0 h 288"/>
                  <a:gd name="T11" fmla="*/ 112 w 112"/>
                  <a:gd name="T12" fmla="*/ 288 h 288"/>
                </a:gdLst>
                <a:ahLst/>
                <a:cxnLst>
                  <a:cxn ang="T6">
                    <a:pos x="T0" y="T1"/>
                  </a:cxn>
                  <a:cxn ang="T7">
                    <a:pos x="T2" y="T3"/>
                  </a:cxn>
                  <a:cxn ang="T8">
                    <a:pos x="T4" y="T5"/>
                  </a:cxn>
                </a:cxnLst>
                <a:rect l="T9" t="T10" r="T11" b="T12"/>
                <a:pathLst>
                  <a:path w="112" h="288">
                    <a:moveTo>
                      <a:pt x="16" y="288"/>
                    </a:moveTo>
                    <a:cubicBezTo>
                      <a:pt x="8" y="264"/>
                      <a:pt x="0" y="240"/>
                      <a:pt x="16" y="192"/>
                    </a:cubicBezTo>
                    <a:cubicBezTo>
                      <a:pt x="32" y="144"/>
                      <a:pt x="72" y="72"/>
                      <a:pt x="112"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2253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4E04DBE-6B4A-453D-9ECE-D9231F3CCA07}" type="slidenum">
              <a:rPr lang="en-US" altLang="en-US"/>
              <a:pPr/>
              <a:t>16</a:t>
            </a:fld>
            <a:endParaRPr lang="en-US" altLang="en-US"/>
          </a:p>
        </p:txBody>
      </p:sp>
      <p:sp>
        <p:nvSpPr>
          <p:cNvPr id="22532" name="Rectangle 2"/>
          <p:cNvSpPr>
            <a:spLocks noGrp="1" noChangeArrowheads="1"/>
          </p:cNvSpPr>
          <p:nvPr>
            <p:ph type="title"/>
          </p:nvPr>
        </p:nvSpPr>
        <p:spPr/>
        <p:txBody>
          <a:bodyPr/>
          <a:lstStyle/>
          <a:p>
            <a:pPr eaLnBrk="1" hangingPunct="1"/>
            <a:r>
              <a:rPr lang="en-US" altLang="en-US" sz="3400" smtClean="0"/>
              <a:t>2.4. Khởi đầu với PowerPoint (tiếp…)</a:t>
            </a:r>
          </a:p>
        </p:txBody>
      </p:sp>
      <p:sp>
        <p:nvSpPr>
          <p:cNvPr id="51203" name="Rectangle 3"/>
          <p:cNvSpPr>
            <a:spLocks noGrp="1" noChangeArrowheads="1"/>
          </p:cNvSpPr>
          <p:nvPr>
            <p:ph type="body" idx="1"/>
          </p:nvPr>
        </p:nvSpPr>
        <p:spPr/>
        <p:txBody>
          <a:bodyPr/>
          <a:lstStyle/>
          <a:p>
            <a:pPr eaLnBrk="1" hangingPunct="1"/>
            <a:r>
              <a:rPr lang="en-US" altLang="en-US" smtClean="0"/>
              <a:t>Thay đổi kích thước của slide trên màn hình:</a:t>
            </a:r>
          </a:p>
          <a:p>
            <a:pPr lvl="1" eaLnBrk="1" hangingPunct="1"/>
            <a:r>
              <a:rPr lang="en-US" altLang="en-US" smtClean="0"/>
              <a:t>&lt;</a:t>
            </a:r>
            <a:r>
              <a:rPr lang="en-US" altLang="en-US" i="1" smtClean="0"/>
              <a:t>Menu</a:t>
            </a:r>
            <a:r>
              <a:rPr lang="en-US" altLang="en-US" smtClean="0"/>
              <a:t>&gt; View </a:t>
            </a:r>
            <a:r>
              <a:rPr lang="en-US" altLang="en-US" smtClean="0">
                <a:sym typeface="Wingdings" panose="05000000000000000000" pitchFamily="2" charset="2"/>
              </a:rPr>
              <a:t> Zoom</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checkerboard(across)">
                                      <p:cBhvr>
                                        <p:cTn id="7" dur="500"/>
                                        <p:tgtEl>
                                          <p:spTgt spid="5120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checkerboard(across)">
                                      <p:cBhvr>
                                        <p:cTn id="10" dur="500"/>
                                        <p:tgtEl>
                                          <p:spTgt spid="51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2355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6945E9C-BAFA-4986-90C9-55E470EE5715}" type="slidenum">
              <a:rPr lang="en-US" altLang="en-US"/>
              <a:pPr/>
              <a:t>17</a:t>
            </a:fld>
            <a:endParaRPr lang="en-US" altLang="en-US"/>
          </a:p>
        </p:txBody>
      </p:sp>
      <p:sp>
        <p:nvSpPr>
          <p:cNvPr id="23556" name="Rectangle 2"/>
          <p:cNvSpPr>
            <a:spLocks noGrp="1" noChangeArrowheads="1"/>
          </p:cNvSpPr>
          <p:nvPr>
            <p:ph type="title"/>
          </p:nvPr>
        </p:nvSpPr>
        <p:spPr/>
        <p:txBody>
          <a:bodyPr/>
          <a:lstStyle/>
          <a:p>
            <a:pPr eaLnBrk="1" hangingPunct="1"/>
            <a:r>
              <a:rPr lang="en-US" altLang="en-US" smtClean="0"/>
              <a:t>Nội dung chương trình</a:t>
            </a:r>
          </a:p>
        </p:txBody>
      </p:sp>
      <p:sp>
        <p:nvSpPr>
          <p:cNvPr id="26627" name="Rectangle 3"/>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en-US" altLang="en-US" smtClean="0">
                <a:solidFill>
                  <a:srgbClr val="3399FF"/>
                </a:solidFill>
              </a:rPr>
              <a:t>Giới thiệu PowerPoint và ứng dụng</a:t>
            </a:r>
          </a:p>
          <a:p>
            <a:pPr marL="571500" indent="-571500" eaLnBrk="1" hangingPunct="1">
              <a:buFont typeface="Wingdings" panose="05000000000000000000" pitchFamily="2" charset="2"/>
              <a:buAutoNum type="arabicPeriod"/>
            </a:pPr>
            <a:r>
              <a:rPr lang="en-US" altLang="en-US" smtClean="0">
                <a:solidFill>
                  <a:srgbClr val="3399FF"/>
                </a:solidFill>
              </a:rPr>
              <a:t>Làm quen với PowerPoint</a:t>
            </a:r>
          </a:p>
          <a:p>
            <a:pPr marL="571500" indent="-571500" eaLnBrk="1" hangingPunct="1">
              <a:buFont typeface="Wingdings" panose="05000000000000000000" pitchFamily="2" charset="2"/>
              <a:buAutoNum type="arabicPeriod"/>
            </a:pPr>
            <a:r>
              <a:rPr lang="en-US" altLang="en-US" smtClean="0"/>
              <a:t>Tạo </a:t>
            </a:r>
            <a:r>
              <a:rPr lang="en-US" altLang="en-US" smtClean="0"/>
              <a:t>bài </a:t>
            </a:r>
            <a:r>
              <a:rPr lang="en-US" altLang="en-US" smtClean="0"/>
              <a:t>thuyết trình</a:t>
            </a:r>
            <a:endParaRPr lang="en-US" altLang="en-US" smtClean="0"/>
          </a:p>
          <a:p>
            <a:pPr marL="571500" indent="-571500" eaLnBrk="1" hangingPunct="1">
              <a:buFont typeface="Wingdings" panose="05000000000000000000" pitchFamily="2" charset="2"/>
              <a:buAutoNum type="arabicPeriod"/>
            </a:pPr>
            <a:r>
              <a:rPr lang="en-US" altLang="en-US" smtClean="0">
                <a:solidFill>
                  <a:srgbClr val="3399FF"/>
                </a:solidFill>
              </a:rPr>
              <a:t>Kỹ năng thuyết trình</a:t>
            </a:r>
            <a:endParaRPr lang="en-US" altLang="en-US" smtClean="0"/>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dissolve">
                                      <p:cBhvr>
                                        <p:cTn id="7" dur="500"/>
                                        <p:tgtEl>
                                          <p:spTgt spid="26627">
                                            <p:txEl>
                                              <p:pRg st="0" end="0"/>
                                            </p:txEl>
                                          </p:spTgt>
                                        </p:tgtEl>
                                      </p:cBhvr>
                                    </p:animEffect>
                                  </p:childTnLst>
                                </p:cTn>
                              </p:par>
                              <p:par>
                                <p:cTn id="8" presetID="4" presetClass="entr" presetSubtype="16" fill="hold" grpId="1" nodeType="withEffect">
                                  <p:stCondLst>
                                    <p:cond delay="0"/>
                                  </p:stCondLst>
                                  <p:childTnLst>
                                    <p:set>
                                      <p:cBhvr>
                                        <p:cTn id="9" dur="1" fill="hold">
                                          <p:stCondLst>
                                            <p:cond delay="0"/>
                                          </p:stCondLst>
                                        </p:cTn>
                                        <p:tgtEl>
                                          <p:spTgt spid="26627">
                                            <p:txEl>
                                              <p:pRg st="0" end="0"/>
                                            </p:txEl>
                                          </p:spTgt>
                                        </p:tgtEl>
                                        <p:attrNameLst>
                                          <p:attrName>style.visibility</p:attrName>
                                        </p:attrNameLst>
                                      </p:cBhvr>
                                      <p:to>
                                        <p:strVal val="visible"/>
                                      </p:to>
                                    </p:set>
                                    <p:animEffect transition="in" filter="box(in)">
                                      <p:cBhvr>
                                        <p:cTn id="10" dur="500"/>
                                        <p:tgtEl>
                                          <p:spTgt spid="26627">
                                            <p:txEl>
                                              <p:pRg st="0" end="0"/>
                                            </p:txEl>
                                          </p:spTgt>
                                        </p:tgtEl>
                                      </p:cBhvr>
                                    </p:animEffect>
                                  </p:childTnLst>
                                </p:cTn>
                              </p:par>
                              <p:par>
                                <p:cTn id="11" presetID="4" presetClass="entr" presetSubtype="16" fill="hold" grpId="1" nodeType="withEffect">
                                  <p:stCondLst>
                                    <p:cond delay="0"/>
                                  </p:stCondLst>
                                  <p:childTnLst>
                                    <p:set>
                                      <p:cBhvr>
                                        <p:cTn id="12" dur="1" fill="hold">
                                          <p:stCondLst>
                                            <p:cond delay="0"/>
                                          </p:stCondLst>
                                        </p:cTn>
                                        <p:tgtEl>
                                          <p:spTgt spid="26627">
                                            <p:txEl>
                                              <p:pRg st="1" end="1"/>
                                            </p:txEl>
                                          </p:spTgt>
                                        </p:tgtEl>
                                        <p:attrNameLst>
                                          <p:attrName>style.visibility</p:attrName>
                                        </p:attrNameLst>
                                      </p:cBhvr>
                                      <p:to>
                                        <p:strVal val="visible"/>
                                      </p:to>
                                    </p:set>
                                    <p:animEffect transition="in" filter="box(in)">
                                      <p:cBhvr>
                                        <p:cTn id="13" dur="500"/>
                                        <p:tgtEl>
                                          <p:spTgt spid="26627">
                                            <p:txEl>
                                              <p:pRg st="1" end="1"/>
                                            </p:txEl>
                                          </p:spTgt>
                                        </p:tgtEl>
                                      </p:cBhvr>
                                    </p:animEffect>
                                  </p:childTnLst>
                                </p:cTn>
                              </p:par>
                              <p:par>
                                <p:cTn id="14" presetID="4" presetClass="entr" presetSubtype="16" fill="hold" grpId="1" nodeType="withEffect">
                                  <p:stCondLst>
                                    <p:cond delay="0"/>
                                  </p:stCondLst>
                                  <p:childTnLst>
                                    <p:set>
                                      <p:cBhvr>
                                        <p:cTn id="15" dur="1" fill="hold">
                                          <p:stCondLst>
                                            <p:cond delay="0"/>
                                          </p:stCondLst>
                                        </p:cTn>
                                        <p:tgtEl>
                                          <p:spTgt spid="26627">
                                            <p:txEl>
                                              <p:pRg st="2" end="2"/>
                                            </p:txEl>
                                          </p:spTgt>
                                        </p:tgtEl>
                                        <p:attrNameLst>
                                          <p:attrName>style.visibility</p:attrName>
                                        </p:attrNameLst>
                                      </p:cBhvr>
                                      <p:to>
                                        <p:strVal val="visible"/>
                                      </p:to>
                                    </p:set>
                                    <p:animEffect transition="in" filter="box(in)">
                                      <p:cBhvr>
                                        <p:cTn id="16" dur="500"/>
                                        <p:tgtEl>
                                          <p:spTgt spid="26627">
                                            <p:txEl>
                                              <p:pRg st="2" end="2"/>
                                            </p:txEl>
                                          </p:spTgt>
                                        </p:tgtEl>
                                      </p:cBhvr>
                                    </p:animEffect>
                                  </p:childTnLst>
                                </p:cTn>
                              </p:par>
                              <p:par>
                                <p:cTn id="17" presetID="4" presetClass="entr" presetSubtype="16" fill="hold" grpId="1" nodeType="with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Effect transition="in" filter="box(in)">
                                      <p:cBhvr>
                                        <p:cTn id="19"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7"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2457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3B7F2B4-F046-4AC3-804A-2F21E580713A}" type="slidenum">
              <a:rPr lang="en-US" altLang="en-US"/>
              <a:pPr/>
              <a:t>18</a:t>
            </a:fld>
            <a:endParaRPr lang="en-US" altLang="en-US"/>
          </a:p>
        </p:txBody>
      </p:sp>
      <p:sp>
        <p:nvSpPr>
          <p:cNvPr id="24580" name="Rectangle 2"/>
          <p:cNvSpPr>
            <a:spLocks noGrp="1" noChangeArrowheads="1"/>
          </p:cNvSpPr>
          <p:nvPr>
            <p:ph type="title"/>
          </p:nvPr>
        </p:nvSpPr>
        <p:spPr/>
        <p:txBody>
          <a:bodyPr/>
          <a:lstStyle/>
          <a:p>
            <a:pPr eaLnBrk="1" hangingPunct="1"/>
            <a:r>
              <a:rPr lang="en-US" altLang="en-US" smtClean="0"/>
              <a:t>Tạo một bài thuyết trình trong Powerpoint</a:t>
            </a:r>
          </a:p>
        </p:txBody>
      </p:sp>
      <p:sp>
        <p:nvSpPr>
          <p:cNvPr id="27651" name="Rectangle 3"/>
          <p:cNvSpPr>
            <a:spLocks noGrp="1" noChangeArrowheads="1"/>
          </p:cNvSpPr>
          <p:nvPr>
            <p:ph type="body" idx="1"/>
          </p:nvPr>
        </p:nvSpPr>
        <p:spPr/>
        <p:txBody>
          <a:bodyPr/>
          <a:lstStyle/>
          <a:p>
            <a:pPr eaLnBrk="1" hangingPunct="1"/>
            <a:r>
              <a:rPr lang="en-US" altLang="en-US" smtClean="0"/>
              <a:t>Từ mẫu có sẵn (trong Tab Design)</a:t>
            </a:r>
          </a:p>
          <a:p>
            <a:pPr eaLnBrk="1" hangingPunct="1"/>
            <a:r>
              <a:rPr lang="en-US" altLang="en-US" smtClean="0"/>
              <a:t>Theo chủ đề (trong Tab Home -&gt;Layout)</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checkerboard(across)">
                                      <p:cBhvr>
                                        <p:cTn id="7" dur="500"/>
                                        <p:tgtEl>
                                          <p:spTgt spid="27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12" dur="500"/>
                                        <p:tgtEl>
                                          <p:spTgt spid="27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en-US" altLang="en-US" smtClean="0"/>
              <a:t>NỘI DUNG</a:t>
            </a:r>
            <a:endParaRPr lang="en-US" altLang="en-US" smtClean="0"/>
          </a:p>
        </p:txBody>
      </p:sp>
      <p:sp>
        <p:nvSpPr>
          <p:cNvPr id="6147" name="Rectangle 3"/>
          <p:cNvSpPr>
            <a:spLocks noGrp="1" noChangeArrowheads="1"/>
          </p:cNvSpPr>
          <p:nvPr>
            <p:ph idx="1"/>
          </p:nvPr>
        </p:nvSpPr>
        <p:spPr/>
        <p:txBody>
          <a:bodyPr/>
          <a:lstStyle/>
          <a:p>
            <a:pPr marL="571500" indent="-571500" eaLnBrk="1" hangingPunct="1">
              <a:buFont typeface="Wingdings" panose="05000000000000000000" pitchFamily="2" charset="2"/>
              <a:buAutoNum type="arabicPeriod"/>
            </a:pPr>
            <a:r>
              <a:rPr lang="en-US" altLang="en-US" smtClean="0"/>
              <a:t>Giới thiệu PowerPoint và ứng dụng:</a:t>
            </a:r>
          </a:p>
          <a:p>
            <a:pPr marL="966788" lvl="1" indent="-495300" eaLnBrk="1" hangingPunct="1"/>
            <a:r>
              <a:rPr lang="en-US" altLang="en-US" smtClean="0"/>
              <a:t>Mục đích </a:t>
            </a:r>
            <a:r>
              <a:rPr lang="en-US" altLang="en-US" smtClean="0"/>
              <a:t>sử </a:t>
            </a:r>
            <a:r>
              <a:rPr lang="en-US" altLang="en-US" smtClean="0"/>
              <a:t>dụng và tính năng</a:t>
            </a:r>
            <a:endParaRPr lang="en-US" altLang="en-US" smtClean="0"/>
          </a:p>
          <a:p>
            <a:pPr marL="571500" indent="-571500" eaLnBrk="1" hangingPunct="1">
              <a:buFont typeface="Wingdings" panose="05000000000000000000" pitchFamily="2" charset="2"/>
              <a:buAutoNum type="arabicPeriod"/>
            </a:pPr>
            <a:r>
              <a:rPr lang="en-US" altLang="en-US" smtClean="0"/>
              <a:t>Làm </a:t>
            </a:r>
            <a:r>
              <a:rPr lang="en-US" altLang="en-US" smtClean="0"/>
              <a:t>quen với PowerPoint:</a:t>
            </a:r>
          </a:p>
          <a:p>
            <a:pPr marL="966788" lvl="1" indent="-495300" eaLnBrk="1" hangingPunct="1"/>
            <a:r>
              <a:rPr lang="en-US" altLang="en-US" smtClean="0"/>
              <a:t>Giao diện người sử dụng</a:t>
            </a:r>
          </a:p>
          <a:p>
            <a:pPr marL="966788" lvl="1" indent="-495300" eaLnBrk="1" hangingPunct="1"/>
            <a:r>
              <a:rPr lang="en-US" altLang="en-US" smtClean="0"/>
              <a:t>Một số khái niệm </a:t>
            </a:r>
            <a:r>
              <a:rPr lang="en-US" altLang="en-US" smtClean="0"/>
              <a:t>cơ </a:t>
            </a:r>
            <a:r>
              <a:rPr lang="en-US" altLang="en-US" smtClean="0"/>
              <a:t>bản</a:t>
            </a:r>
          </a:p>
          <a:p>
            <a:pPr marL="547688" indent="-514350" eaLnBrk="1" hangingPunct="1">
              <a:buFont typeface="+mj-lt"/>
              <a:buAutoNum type="arabicPeriod"/>
            </a:pPr>
            <a:r>
              <a:rPr lang="en-US" altLang="en-US" smtClean="0"/>
              <a:t>Tạo bài thuyết trình</a:t>
            </a:r>
          </a:p>
          <a:p>
            <a:pPr marL="547688" indent="-514350" eaLnBrk="1" hangingPunct="1">
              <a:buFont typeface="+mj-lt"/>
              <a:buAutoNum type="arabicPeriod"/>
            </a:pPr>
            <a:r>
              <a:rPr lang="en-US" altLang="en-US" smtClean="0"/>
              <a:t>Kỹ năng thuyết trình</a:t>
            </a:r>
            <a:endParaRPr lang="en-US" altLang="en-US" smtClean="0"/>
          </a:p>
          <a:p>
            <a:pPr marL="528638" indent="-495300" eaLnBrk="1" hangingPunct="1"/>
            <a:endParaRPr lang="en-US" altLang="en-US" smtClean="0"/>
          </a:p>
          <a:p>
            <a:pPr marL="571500" indent="-571500" eaLnBrk="1" hangingPunct="1"/>
            <a:endParaRPr lang="en-US" altLang="en-US" smtClean="0"/>
          </a:p>
        </p:txBody>
      </p:sp>
      <p:sp>
        <p:nvSpPr>
          <p:cNvPr id="409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09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8034146-660D-4754-8F64-601EEC3161C9}" type="slidenum">
              <a:rPr lang="en-US" altLang="en-US"/>
              <a:pPr/>
              <a:t>1</a:t>
            </a:fld>
            <a:endParaRPr lang="en-US" altLang="en-US"/>
          </a:p>
        </p:txBody>
      </p:sp>
    </p:spTree>
    <p:custDataLst>
      <p:tags r:id="rId1"/>
    </p:custDataLst>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7">
                                            <p:txEl>
                                              <p:pRg st="5" end="5"/>
                                            </p:txEl>
                                          </p:spTgt>
                                        </p:tgtEl>
                                        <p:attrNameLst>
                                          <p:attrName>style.visibility</p:attrName>
                                        </p:attrNameLst>
                                      </p:cBhvr>
                                      <p:to>
                                        <p:strVal val="visible"/>
                                      </p:to>
                                    </p:set>
                                    <p:anim calcmode="lin" valueType="num">
                                      <p:cBhvr additive="base">
                                        <p:cTn id="37"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7">
                                            <p:txEl>
                                              <p:pRg st="6" end="6"/>
                                            </p:txEl>
                                          </p:spTgt>
                                        </p:tgtEl>
                                        <p:attrNameLst>
                                          <p:attrName>style.visibility</p:attrName>
                                        </p:attrNameLst>
                                      </p:cBhvr>
                                      <p:to>
                                        <p:strVal val="visible"/>
                                      </p:to>
                                    </p:set>
                                    <p:anim calcmode="lin" valueType="num">
                                      <p:cBhvr additive="base">
                                        <p:cTn id="43"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2560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E7D2599-4075-4885-82A6-BDE025BCCE63}" type="slidenum">
              <a:rPr lang="en-US" altLang="en-US"/>
              <a:pPr/>
              <a:t>19</a:t>
            </a:fld>
            <a:endParaRPr lang="en-US" altLang="en-US"/>
          </a:p>
        </p:txBody>
      </p:sp>
      <p:sp>
        <p:nvSpPr>
          <p:cNvPr id="25604" name="Rectangle 2"/>
          <p:cNvSpPr>
            <a:spLocks noGrp="1" noChangeArrowheads="1"/>
          </p:cNvSpPr>
          <p:nvPr>
            <p:ph type="title"/>
          </p:nvPr>
        </p:nvSpPr>
        <p:spPr/>
        <p:txBody>
          <a:bodyPr/>
          <a:lstStyle/>
          <a:p>
            <a:pPr eaLnBrk="1" hangingPunct="1"/>
            <a:r>
              <a:rPr lang="en-US" altLang="en-US" smtClean="0"/>
              <a:t>3.1. Tạo bài thuyết trình  với template</a:t>
            </a:r>
          </a:p>
        </p:txBody>
      </p:sp>
      <p:sp>
        <p:nvSpPr>
          <p:cNvPr id="28675" name="Rectangle 3"/>
          <p:cNvSpPr>
            <a:spLocks noGrp="1" noChangeArrowheads="1"/>
          </p:cNvSpPr>
          <p:nvPr>
            <p:ph type="body" idx="1"/>
          </p:nvPr>
        </p:nvSpPr>
        <p:spPr/>
        <p:txBody>
          <a:bodyPr/>
          <a:lstStyle/>
          <a:p>
            <a:pPr eaLnBrk="1" hangingPunct="1"/>
            <a:r>
              <a:rPr lang="en-US" altLang="en-US" smtClean="0"/>
              <a:t>Template được sử dụng để chọn màu nền và phong cách trình bày cho một bài thuyết trình</a:t>
            </a:r>
          </a:p>
          <a:p>
            <a:pPr lvl="1" eaLnBrk="1" hangingPunct="1"/>
            <a:r>
              <a:rPr lang="en-US" altLang="en-US" smtClean="0"/>
              <a:t>&lt;</a:t>
            </a:r>
            <a:r>
              <a:rPr lang="en-US" altLang="en-US" i="1" smtClean="0"/>
              <a:t>Tab</a:t>
            </a:r>
            <a:r>
              <a:rPr lang="en-US" altLang="en-US" smtClean="0"/>
              <a:t>&gt; Design </a:t>
            </a:r>
            <a:endParaRPr lang="en-US" altLang="en-US" smtClean="0">
              <a:sym typeface="Wingdings" panose="05000000000000000000" pitchFamily="2" charset="2"/>
            </a:endParaRPr>
          </a:p>
          <a:p>
            <a:pPr lvl="1" eaLnBrk="1" hangingPunct="1"/>
            <a:r>
              <a:rPr lang="en-US" altLang="en-US" smtClean="0">
                <a:sym typeface="Wingdings" panose="05000000000000000000" pitchFamily="2" charset="2"/>
              </a:rPr>
              <a:t>Trong bảng chức năng: Design-&gt;Themes&gt; chọn template, bảng màu (Color Schemes), .v.v.</a:t>
            </a:r>
            <a:endParaRPr lang="en-US" altLang="en-US" smtClean="0"/>
          </a:p>
          <a:p>
            <a:pPr eaLnBrk="1" hangingPunct="1"/>
            <a:endParaRPr lang="en-US" altLang="en-US" smtClean="0"/>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linds(horizontal)">
                                      <p:cBhvr>
                                        <p:cTn id="7" dur="500"/>
                                        <p:tgtEl>
                                          <p:spTgt spid="28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blinds(horizontal)">
                                      <p:cBhvr>
                                        <p:cTn id="12" dur="500"/>
                                        <p:tgtEl>
                                          <p:spTgt spid="286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17" dur="500"/>
                                        <p:tgtEl>
                                          <p:spTgt spid="28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2662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EDFD0C9-896D-45FE-A4EB-1C51EB1E7153}" type="slidenum">
              <a:rPr lang="en-US" altLang="en-US"/>
              <a:pPr/>
              <a:t>20</a:t>
            </a:fld>
            <a:endParaRPr lang="en-US" altLang="en-US"/>
          </a:p>
        </p:txBody>
      </p:sp>
      <p:sp>
        <p:nvSpPr>
          <p:cNvPr id="26628" name="Rectangle 2"/>
          <p:cNvSpPr>
            <a:spLocks noGrp="1" noChangeArrowheads="1"/>
          </p:cNvSpPr>
          <p:nvPr>
            <p:ph type="title"/>
          </p:nvPr>
        </p:nvSpPr>
        <p:spPr>
          <a:xfrm>
            <a:off x="113434" y="838200"/>
            <a:ext cx="8954366" cy="682625"/>
          </a:xfrm>
        </p:spPr>
        <p:txBody>
          <a:bodyPr/>
          <a:lstStyle/>
          <a:p>
            <a:pPr eaLnBrk="1" hangingPunct="1"/>
            <a:r>
              <a:rPr lang="en-US" altLang="en-US" sz="3400" smtClean="0"/>
              <a:t>3.2. Tạo bài thuyết trình theo </a:t>
            </a:r>
            <a:r>
              <a:rPr lang="en-US" altLang="en-US" sz="3400" smtClean="0"/>
              <a:t>chủ </a:t>
            </a:r>
            <a:r>
              <a:rPr lang="en-US" altLang="en-US" sz="3400" smtClean="0"/>
              <a:t>đề</a:t>
            </a:r>
            <a:endParaRPr lang="en-US" altLang="en-US" sz="3400" smtClean="0"/>
          </a:p>
        </p:txBody>
      </p:sp>
      <p:sp>
        <p:nvSpPr>
          <p:cNvPr id="34819" name="Rectangle 3"/>
          <p:cNvSpPr>
            <a:spLocks noGrp="1" noChangeArrowheads="1"/>
          </p:cNvSpPr>
          <p:nvPr>
            <p:ph type="body" idx="1"/>
          </p:nvPr>
        </p:nvSpPr>
        <p:spPr/>
        <p:txBody>
          <a:bodyPr/>
          <a:lstStyle/>
          <a:p>
            <a:pPr eaLnBrk="1" hangingPunct="1"/>
            <a:r>
              <a:rPr lang="en-US" altLang="en-US" smtClean="0"/>
              <a:t>Autocontend Wizard được sử dụng để chọn dàn bài và phong cách thích hợp thể hiện bài thuyết trình theo chủ đề</a:t>
            </a:r>
          </a:p>
          <a:p>
            <a:pPr lvl="1" eaLnBrk="1" hangingPunct="1"/>
            <a:r>
              <a:rPr lang="en-US" altLang="en-US" smtClean="0"/>
              <a:t>&lt;</a:t>
            </a:r>
            <a:r>
              <a:rPr lang="en-US" altLang="en-US" i="1" smtClean="0"/>
              <a:t>Tab</a:t>
            </a:r>
            <a:r>
              <a:rPr lang="en-US" altLang="en-US" smtClean="0"/>
              <a:t>&gt; Home </a:t>
            </a:r>
            <a:r>
              <a:rPr lang="en-US" altLang="en-US" smtClean="0">
                <a:sym typeface="Wingdings" panose="05000000000000000000" pitchFamily="2" charset="2"/>
              </a:rPr>
              <a:t> Layout</a:t>
            </a:r>
          </a:p>
          <a:p>
            <a:pPr lvl="1" eaLnBrk="1" hangingPunct="1"/>
            <a:r>
              <a:rPr lang="en-US" altLang="en-US" smtClean="0">
                <a:sym typeface="Wingdings" panose="05000000000000000000" pitchFamily="2" charset="2"/>
              </a:rPr>
              <a:t>&lt;</a:t>
            </a:r>
            <a:r>
              <a:rPr lang="en-US" altLang="en-US" i="1" smtClean="0">
                <a:sym typeface="Wingdings" panose="05000000000000000000" pitchFamily="2" charset="2"/>
              </a:rPr>
              <a:t>Bảng chức năng: Slide</a:t>
            </a:r>
            <a:r>
              <a:rPr lang="en-US" altLang="en-US" smtClean="0">
                <a:sym typeface="Wingdings" panose="05000000000000000000" pitchFamily="2" charset="2"/>
              </a:rPr>
              <a:t>&gt; chọn chủ điểm thích hợp, tên </a:t>
            </a:r>
            <a:r>
              <a:rPr lang="en-US" altLang="en-US" smtClean="0">
                <a:sym typeface="Wingdings" panose="05000000000000000000" pitchFamily="2" charset="2"/>
              </a:rPr>
              <a:t>bài </a:t>
            </a:r>
            <a:r>
              <a:rPr lang="en-US" altLang="en-US" smtClean="0">
                <a:sym typeface="Wingdings" panose="05000000000000000000" pitchFamily="2" charset="2"/>
              </a:rPr>
              <a:t>.</a:t>
            </a:r>
            <a:r>
              <a:rPr lang="en-US" altLang="en-US" smtClean="0">
                <a:sym typeface="Wingdings" panose="05000000000000000000" pitchFamily="2" charset="2"/>
              </a:rPr>
              <a:t>v.v.</a:t>
            </a:r>
          </a:p>
          <a:p>
            <a:pPr lvl="1" eaLnBrk="1" hangingPunct="1"/>
            <a:endParaRPr lang="en-US" altLang="en-US" smtClean="0">
              <a:sym typeface="Wingdings" panose="05000000000000000000" pitchFamily="2" charset="2"/>
            </a:endParaRP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dissolve">
                                      <p:cBhvr>
                                        <p:cTn id="7" dur="500"/>
                                        <p:tgtEl>
                                          <p:spTgt spid="34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dissolve">
                                      <p:cBhvr>
                                        <p:cTn id="12" dur="500"/>
                                        <p:tgtEl>
                                          <p:spTgt spid="348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dissolve">
                                      <p:cBhvr>
                                        <p:cTn id="17" dur="500"/>
                                        <p:tgtEl>
                                          <p:spTgt spid="34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2765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32F64CE-2809-48BC-B454-F36DF94AC7B2}" type="slidenum">
              <a:rPr lang="en-US" altLang="en-US"/>
              <a:pPr/>
              <a:t>21</a:t>
            </a:fld>
            <a:endParaRPr lang="en-US" altLang="en-US"/>
          </a:p>
        </p:txBody>
      </p:sp>
      <p:sp>
        <p:nvSpPr>
          <p:cNvPr id="27652" name="Rectangle 2"/>
          <p:cNvSpPr>
            <a:spLocks noGrp="1" noChangeArrowheads="1"/>
          </p:cNvSpPr>
          <p:nvPr>
            <p:ph type="title"/>
          </p:nvPr>
        </p:nvSpPr>
        <p:spPr>
          <a:xfrm>
            <a:off x="113434" y="838200"/>
            <a:ext cx="8954366" cy="682625"/>
          </a:xfrm>
        </p:spPr>
        <p:txBody>
          <a:bodyPr/>
          <a:lstStyle/>
          <a:p>
            <a:pPr eaLnBrk="1" hangingPunct="1"/>
            <a:r>
              <a:rPr lang="en-US" altLang="en-US" sz="3400" smtClean="0"/>
              <a:t>3.3. Tạo bài thuyết trình theo </a:t>
            </a:r>
            <a:r>
              <a:rPr lang="en-US" altLang="en-US" sz="3400" smtClean="0"/>
              <a:t>bố </a:t>
            </a:r>
            <a:r>
              <a:rPr lang="en-US" altLang="en-US" sz="3400" smtClean="0"/>
              <a:t>cục</a:t>
            </a:r>
            <a:endParaRPr lang="en-US" altLang="en-US" sz="3400" smtClean="0"/>
          </a:p>
        </p:txBody>
      </p:sp>
      <p:sp>
        <p:nvSpPr>
          <p:cNvPr id="35843" name="Rectangle 3"/>
          <p:cNvSpPr>
            <a:spLocks noGrp="1" noChangeArrowheads="1"/>
          </p:cNvSpPr>
          <p:nvPr>
            <p:ph type="body" idx="1"/>
          </p:nvPr>
        </p:nvSpPr>
        <p:spPr/>
        <p:txBody>
          <a:bodyPr/>
          <a:lstStyle/>
          <a:p>
            <a:pPr eaLnBrk="1" hangingPunct="1"/>
            <a:r>
              <a:rPr lang="en-US" altLang="en-US" sz="2600" smtClean="0"/>
              <a:t>Cho phép người sử dụng toàn quyền tuỳ chọn màu nền, phong cách trình bày của bài thuyết trình</a:t>
            </a:r>
          </a:p>
          <a:p>
            <a:pPr lvl="1" eaLnBrk="1" hangingPunct="1"/>
            <a:r>
              <a:rPr lang="en-US" altLang="en-US" sz="2200" smtClean="0"/>
              <a:t>&lt;</a:t>
            </a:r>
            <a:r>
              <a:rPr lang="en-US" altLang="en-US" sz="2200" i="1" smtClean="0"/>
              <a:t>Tab</a:t>
            </a:r>
            <a:r>
              <a:rPr lang="en-US" altLang="en-US" sz="2200" smtClean="0"/>
              <a:t>&gt;  File </a:t>
            </a:r>
            <a:r>
              <a:rPr lang="en-US" altLang="en-US" sz="2200" smtClean="0">
                <a:sym typeface="Wingdings" panose="05000000000000000000" pitchFamily="2" charset="2"/>
              </a:rPr>
              <a:t> New hoặc chọn Tab Home</a:t>
            </a:r>
          </a:p>
          <a:p>
            <a:pPr lvl="1" eaLnBrk="1" hangingPunct="1"/>
            <a:r>
              <a:rPr lang="en-US" altLang="en-US" sz="2200" smtClean="0">
                <a:sym typeface="Wingdings" panose="05000000000000000000" pitchFamily="2" charset="2"/>
              </a:rPr>
              <a:t>&lt;</a:t>
            </a:r>
            <a:r>
              <a:rPr lang="en-US" altLang="en-US" sz="2200" i="1" smtClean="0">
                <a:sym typeface="Wingdings" panose="05000000000000000000" pitchFamily="2" charset="2"/>
              </a:rPr>
              <a:t>Bảng chức năng: Slides</a:t>
            </a:r>
            <a:r>
              <a:rPr lang="en-US" altLang="en-US" sz="2200" smtClean="0">
                <a:sym typeface="Wingdings" panose="05000000000000000000" pitchFamily="2" charset="2"/>
              </a:rPr>
              <a:t>&gt;</a:t>
            </a:r>
          </a:p>
          <a:p>
            <a:pPr lvl="1" eaLnBrk="1" hangingPunct="1"/>
            <a:r>
              <a:rPr lang="en-US" altLang="en-US" sz="2200" i="1" smtClean="0">
                <a:sym typeface="Wingdings" panose="05000000000000000000" pitchFamily="2" charset="2"/>
              </a:rPr>
              <a:t> Chức năng Slide Layout</a:t>
            </a:r>
            <a:r>
              <a:rPr lang="en-US" altLang="en-US" sz="2200" smtClean="0">
                <a:sym typeface="Wingdings" panose="05000000000000000000" pitchFamily="2" charset="2"/>
              </a:rPr>
              <a:t>&gt; Chọn bố cục nội dung của một slide</a:t>
            </a:r>
          </a:p>
          <a:p>
            <a:pPr lvl="1" eaLnBrk="1" hangingPunct="1"/>
            <a:r>
              <a:rPr lang="en-US" altLang="en-US" sz="2200" i="1" smtClean="0">
                <a:sym typeface="Wingdings" panose="05000000000000000000" pitchFamily="2" charset="2"/>
              </a:rPr>
              <a:t>chức năng</a:t>
            </a:r>
            <a:r>
              <a:rPr lang="en-US" altLang="en-US" sz="2200" smtClean="0">
                <a:sym typeface="Wingdings" panose="05000000000000000000" pitchFamily="2" charset="2"/>
              </a:rPr>
              <a:t> New Slide</a:t>
            </a:r>
          </a:p>
          <a:p>
            <a:pPr lvl="1" eaLnBrk="1" hangingPunct="1"/>
            <a:endParaRPr lang="en-US" altLang="en-US" sz="2200" smtClean="0">
              <a:sym typeface="Wingdings" panose="05000000000000000000" pitchFamily="2" charset="2"/>
            </a:endParaRP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1000"/>
                                        <p:tgtEl>
                                          <p:spTgt spid="35843">
                                            <p:txEl>
                                              <p:pRg st="0" end="0"/>
                                            </p:txEl>
                                          </p:spTgt>
                                        </p:tgtEl>
                                      </p:cBhvr>
                                    </p:animEffect>
                                    <p:anim calcmode="lin" valueType="num">
                                      <p:cBhvr>
                                        <p:cTn id="8" dur="10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5843">
                                            <p:txEl>
                                              <p:pRg st="1" end="1"/>
                                            </p:txEl>
                                          </p:spTgt>
                                        </p:tgtEl>
                                        <p:attrNameLst>
                                          <p:attrName>style.visibility</p:attrName>
                                        </p:attrNameLst>
                                      </p:cBhvr>
                                      <p:to>
                                        <p:strVal val="visible"/>
                                      </p:to>
                                    </p:set>
                                    <p:animEffect transition="in" filter="fade">
                                      <p:cBhvr>
                                        <p:cTn id="14" dur="1000"/>
                                        <p:tgtEl>
                                          <p:spTgt spid="35843">
                                            <p:txEl>
                                              <p:pRg st="1" end="1"/>
                                            </p:txEl>
                                          </p:spTgt>
                                        </p:tgtEl>
                                      </p:cBhvr>
                                    </p:animEffect>
                                    <p:anim calcmode="lin" valueType="num">
                                      <p:cBhvr>
                                        <p:cTn id="15" dur="10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58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35843">
                                            <p:txEl>
                                              <p:pRg st="2" end="2"/>
                                            </p:txEl>
                                          </p:spTgt>
                                        </p:tgtEl>
                                        <p:attrNameLst>
                                          <p:attrName>style.visibility</p:attrName>
                                        </p:attrNameLst>
                                      </p:cBhvr>
                                      <p:to>
                                        <p:strVal val="visible"/>
                                      </p:to>
                                    </p:set>
                                    <p:animEffect transition="in" filter="fade">
                                      <p:cBhvr>
                                        <p:cTn id="21" dur="1000"/>
                                        <p:tgtEl>
                                          <p:spTgt spid="35843">
                                            <p:txEl>
                                              <p:pRg st="2" end="2"/>
                                            </p:txEl>
                                          </p:spTgt>
                                        </p:tgtEl>
                                      </p:cBhvr>
                                    </p:animEffect>
                                    <p:anim calcmode="lin" valueType="num">
                                      <p:cBhvr>
                                        <p:cTn id="22"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35843">
                                            <p:txEl>
                                              <p:pRg st="3" end="3"/>
                                            </p:txEl>
                                          </p:spTgt>
                                        </p:tgtEl>
                                        <p:attrNameLst>
                                          <p:attrName>style.visibility</p:attrName>
                                        </p:attrNameLst>
                                      </p:cBhvr>
                                      <p:to>
                                        <p:strVal val="visible"/>
                                      </p:to>
                                    </p:set>
                                    <p:animEffect transition="in" filter="fade">
                                      <p:cBhvr>
                                        <p:cTn id="28" dur="1000"/>
                                        <p:tgtEl>
                                          <p:spTgt spid="35843">
                                            <p:txEl>
                                              <p:pRg st="3" end="3"/>
                                            </p:txEl>
                                          </p:spTgt>
                                        </p:tgtEl>
                                      </p:cBhvr>
                                    </p:animEffect>
                                    <p:anim calcmode="lin" valueType="num">
                                      <p:cBhvr>
                                        <p:cTn id="29"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58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nodeType="clickEffect">
                                  <p:stCondLst>
                                    <p:cond delay="0"/>
                                  </p:stCondLst>
                                  <p:childTnLst>
                                    <p:set>
                                      <p:cBhvr>
                                        <p:cTn id="34" dur="1" fill="hold">
                                          <p:stCondLst>
                                            <p:cond delay="0"/>
                                          </p:stCondLst>
                                        </p:cTn>
                                        <p:tgtEl>
                                          <p:spTgt spid="35843">
                                            <p:txEl>
                                              <p:pRg st="4" end="4"/>
                                            </p:txEl>
                                          </p:spTgt>
                                        </p:tgtEl>
                                        <p:attrNameLst>
                                          <p:attrName>style.visibility</p:attrName>
                                        </p:attrNameLst>
                                      </p:cBhvr>
                                      <p:to>
                                        <p:strVal val="visible"/>
                                      </p:to>
                                    </p:set>
                                    <p:animEffect transition="in" filter="fade">
                                      <p:cBhvr>
                                        <p:cTn id="35" dur="1000"/>
                                        <p:tgtEl>
                                          <p:spTgt spid="35843">
                                            <p:txEl>
                                              <p:pRg st="4" end="4"/>
                                            </p:txEl>
                                          </p:spTgt>
                                        </p:tgtEl>
                                      </p:cBhvr>
                                    </p:animEffect>
                                    <p:anim calcmode="lin" valueType="num">
                                      <p:cBhvr>
                                        <p:cTn id="36" dur="10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584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 y="838200"/>
            <a:ext cx="8991600" cy="682625"/>
          </a:xfrm>
        </p:spPr>
        <p:txBody>
          <a:bodyPr/>
          <a:lstStyle/>
          <a:p>
            <a:pPr eaLnBrk="1" hangingPunct="1"/>
            <a:r>
              <a:rPr lang="en-US" altLang="en-US" sz="3400" smtClean="0"/>
              <a:t>3.3. Tạo bài thuyết trình theo </a:t>
            </a:r>
            <a:r>
              <a:rPr lang="en-US" altLang="en-US" sz="3400" smtClean="0"/>
              <a:t>bố </a:t>
            </a:r>
            <a:r>
              <a:rPr lang="en-US" altLang="en-US" sz="3400" smtClean="0"/>
              <a:t>cục (tt)</a:t>
            </a:r>
            <a:endParaRPr lang="en-US" altLang="en-US" sz="3400" smtClean="0"/>
          </a:p>
        </p:txBody>
      </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r="8533" b="82008"/>
          <a:stretch>
            <a:fillRect/>
          </a:stretch>
        </p:blipFill>
        <p:spPr bwMode="auto">
          <a:xfrm>
            <a:off x="0" y="1773238"/>
            <a:ext cx="91440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l="11266" t="6349" r="64192" b="28789"/>
          <a:stretch>
            <a:fillRect/>
          </a:stretch>
        </p:blipFill>
        <p:spPr bwMode="auto">
          <a:xfrm>
            <a:off x="1066800" y="2200275"/>
            <a:ext cx="3192463"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Horizontal)">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52400" y="838200"/>
            <a:ext cx="8839200" cy="682625"/>
          </a:xfrm>
        </p:spPr>
        <p:txBody>
          <a:bodyPr/>
          <a:lstStyle/>
          <a:p>
            <a:pPr eaLnBrk="1" hangingPunct="1"/>
            <a:r>
              <a:rPr lang="en-US" altLang="en-US" sz="3400" smtClean="0"/>
              <a:t>3.3. Tạo bài thuyết trình theo bố </a:t>
            </a:r>
            <a:r>
              <a:rPr lang="en-US" altLang="en-US" sz="3400" smtClean="0"/>
              <a:t>cục </a:t>
            </a:r>
            <a:r>
              <a:rPr lang="en-US" altLang="en-US" sz="3400" smtClean="0"/>
              <a:t>(tt)</a:t>
            </a:r>
            <a:endParaRPr lang="en-US" altLang="en-US" sz="3400" smtClean="0"/>
          </a:p>
        </p:txBody>
      </p:sp>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b="82539"/>
          <a:stretch>
            <a:fillRect/>
          </a:stretch>
        </p:blipFill>
        <p:spPr bwMode="auto">
          <a:xfrm>
            <a:off x="152400" y="1676400"/>
            <a:ext cx="883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190500" y="3048000"/>
            <a:ext cx="1143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a:t>Chọn màu nền</a:t>
            </a:r>
          </a:p>
        </p:txBody>
      </p:sp>
      <p:cxnSp>
        <p:nvCxnSpPr>
          <p:cNvPr id="4" name="Straight Arrow Connector 3"/>
          <p:cNvCxnSpPr>
            <a:cxnSpLocks noChangeShapeType="1"/>
          </p:cNvCxnSpPr>
          <p:nvPr/>
        </p:nvCxnSpPr>
        <p:spPr bwMode="auto">
          <a:xfrm flipV="1">
            <a:off x="990600" y="2590800"/>
            <a:ext cx="1676400" cy="83820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l="34941" t="19792" r="18877" b="18105"/>
          <a:stretch>
            <a:fillRect/>
          </a:stretch>
        </p:blipFill>
        <p:spPr bwMode="auto">
          <a:xfrm>
            <a:off x="2452688" y="2743200"/>
            <a:ext cx="5410200"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072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8380B13-8BB9-4B31-8191-09D9A4ABAA90}" type="slidenum">
              <a:rPr lang="en-US" altLang="en-US"/>
              <a:pPr/>
              <a:t>24</a:t>
            </a:fld>
            <a:endParaRPr lang="en-US" altLang="en-US"/>
          </a:p>
        </p:txBody>
      </p:sp>
      <p:sp>
        <p:nvSpPr>
          <p:cNvPr id="30724" name="Rectangle 2"/>
          <p:cNvSpPr>
            <a:spLocks noGrp="1" noChangeArrowheads="1"/>
          </p:cNvSpPr>
          <p:nvPr>
            <p:ph type="title"/>
          </p:nvPr>
        </p:nvSpPr>
        <p:spPr/>
        <p:txBody>
          <a:bodyPr/>
          <a:lstStyle/>
          <a:p>
            <a:pPr eaLnBrk="1" hangingPunct="1"/>
            <a:r>
              <a:rPr lang="en-US" altLang="en-US" sz="3400" smtClean="0"/>
              <a:t>3.4. Thêm các thông tin hữu ích lên slide</a:t>
            </a:r>
          </a:p>
        </p:txBody>
      </p:sp>
      <p:sp>
        <p:nvSpPr>
          <p:cNvPr id="44035" name="Rectangle 3"/>
          <p:cNvSpPr>
            <a:spLocks noGrp="1" noChangeArrowheads="1"/>
          </p:cNvSpPr>
          <p:nvPr>
            <p:ph type="body" idx="1"/>
          </p:nvPr>
        </p:nvSpPr>
        <p:spPr/>
        <p:txBody>
          <a:bodyPr/>
          <a:lstStyle/>
          <a:p>
            <a:pPr eaLnBrk="1" hangingPunct="1"/>
            <a:r>
              <a:rPr lang="en-US" altLang="en-US" smtClean="0"/>
              <a:t>Thêm số trang:</a:t>
            </a:r>
          </a:p>
          <a:p>
            <a:pPr lvl="1" eaLnBrk="1" hangingPunct="1"/>
            <a:r>
              <a:rPr lang="en-US" altLang="en-US" smtClean="0"/>
              <a:t>&lt;</a:t>
            </a:r>
            <a:r>
              <a:rPr lang="en-US" altLang="en-US" i="1" smtClean="0"/>
              <a:t>Tab</a:t>
            </a:r>
            <a:r>
              <a:rPr lang="en-US" altLang="en-US" smtClean="0"/>
              <a:t>&gt; Insert </a:t>
            </a:r>
            <a:r>
              <a:rPr lang="en-US" altLang="en-US" smtClean="0">
                <a:sym typeface="Wingdings" panose="05000000000000000000" pitchFamily="2" charset="2"/>
              </a:rPr>
              <a:t> Header and Footer    Slide number</a:t>
            </a:r>
          </a:p>
          <a:p>
            <a:pPr eaLnBrk="1" hangingPunct="1"/>
            <a:r>
              <a:rPr lang="en-US" altLang="en-US" smtClean="0">
                <a:sym typeface="Wingdings" panose="05000000000000000000" pitchFamily="2" charset="2"/>
              </a:rPr>
              <a:t>Thêm các thông tin bổ sung ở tất cả các slide:</a:t>
            </a:r>
          </a:p>
          <a:p>
            <a:pPr lvl="1" eaLnBrk="1" hangingPunct="1"/>
            <a:r>
              <a:rPr lang="en-US" altLang="en-US" smtClean="0"/>
              <a:t>&lt;</a:t>
            </a:r>
            <a:r>
              <a:rPr lang="en-US" altLang="en-US" i="1" smtClean="0"/>
              <a:t>Tab</a:t>
            </a:r>
            <a:r>
              <a:rPr lang="en-US" altLang="en-US" smtClean="0"/>
              <a:t>&gt; </a:t>
            </a:r>
            <a:r>
              <a:rPr lang="en-US" altLang="en-US" smtClean="0">
                <a:sym typeface="Wingdings" panose="05000000000000000000" pitchFamily="2" charset="2"/>
              </a:rPr>
              <a:t>Insert  Header and Footer     Date and Time, Fixed</a:t>
            </a:r>
            <a:r>
              <a:rPr lang="en-US" altLang="en-US" smtClean="0">
                <a:sym typeface="Wingdings" panose="05000000000000000000" pitchFamily="2" charset="2"/>
              </a:rPr>
              <a:t>, </a:t>
            </a:r>
            <a:r>
              <a:rPr lang="en-US" altLang="en-US" smtClean="0">
                <a:sym typeface="Wingdings" panose="05000000000000000000" pitchFamily="2" charset="2"/>
              </a:rPr>
              <a:t>Footer</a:t>
            </a:r>
          </a:p>
          <a:p>
            <a:pPr eaLnBrk="1" hangingPunct="1"/>
            <a:r>
              <a:rPr lang="en-US" altLang="en-US" smtClean="0">
                <a:sym typeface="Wingdings" panose="05000000000000000000" pitchFamily="2" charset="2"/>
              </a:rPr>
              <a:t>Ghi chú</a:t>
            </a:r>
            <a:endParaRPr lang="en-US" altLang="en-US" smtClean="0">
              <a:sym typeface="Wingdings" panose="05000000000000000000" pitchFamily="2" charset="2"/>
            </a:endParaRPr>
          </a:p>
        </p:txBody>
      </p:sp>
      <p:grpSp>
        <p:nvGrpSpPr>
          <p:cNvPr id="2" name="Group 4"/>
          <p:cNvGrpSpPr>
            <a:grpSpLocks/>
          </p:cNvGrpSpPr>
          <p:nvPr/>
        </p:nvGrpSpPr>
        <p:grpSpPr bwMode="auto">
          <a:xfrm>
            <a:off x="2590800" y="2667000"/>
            <a:ext cx="228600" cy="381000"/>
            <a:chOff x="1104" y="3120"/>
            <a:chExt cx="144" cy="240"/>
          </a:xfrm>
        </p:grpSpPr>
        <p:sp>
          <p:nvSpPr>
            <p:cNvPr id="30735" name="Rectangle 5"/>
            <p:cNvSpPr>
              <a:spLocks noChangeArrowheads="1"/>
            </p:cNvSpPr>
            <p:nvPr/>
          </p:nvSpPr>
          <p:spPr bwMode="auto">
            <a:xfrm>
              <a:off x="1104" y="3216"/>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0736" name="Group 6"/>
            <p:cNvGrpSpPr>
              <a:grpSpLocks/>
            </p:cNvGrpSpPr>
            <p:nvPr/>
          </p:nvGrpSpPr>
          <p:grpSpPr bwMode="auto">
            <a:xfrm>
              <a:off x="1104" y="3120"/>
              <a:ext cx="144" cy="192"/>
              <a:chOff x="1776" y="3024"/>
              <a:chExt cx="240" cy="288"/>
            </a:xfrm>
          </p:grpSpPr>
          <p:sp>
            <p:nvSpPr>
              <p:cNvPr id="30737" name="Freeform 7"/>
              <p:cNvSpPr>
                <a:spLocks/>
              </p:cNvSpPr>
              <p:nvPr/>
            </p:nvSpPr>
            <p:spPr bwMode="auto">
              <a:xfrm>
                <a:off x="1776" y="3168"/>
                <a:ext cx="144" cy="144"/>
              </a:xfrm>
              <a:custGeom>
                <a:avLst/>
                <a:gdLst>
                  <a:gd name="T0" fmla="*/ 0 w 144"/>
                  <a:gd name="T1" fmla="*/ 0 h 144"/>
                  <a:gd name="T2" fmla="*/ 96 w 144"/>
                  <a:gd name="T3" fmla="*/ 48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12"/>
                      <a:pt x="72" y="24"/>
                      <a:pt x="96" y="48"/>
                    </a:cubicBezTo>
                    <a:cubicBezTo>
                      <a:pt x="120" y="72"/>
                      <a:pt x="132" y="108"/>
                      <a:pt x="14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38" name="Freeform 8"/>
              <p:cNvSpPr>
                <a:spLocks/>
              </p:cNvSpPr>
              <p:nvPr/>
            </p:nvSpPr>
            <p:spPr bwMode="auto">
              <a:xfrm>
                <a:off x="1904" y="3024"/>
                <a:ext cx="112" cy="288"/>
              </a:xfrm>
              <a:custGeom>
                <a:avLst/>
                <a:gdLst>
                  <a:gd name="T0" fmla="*/ 16 w 112"/>
                  <a:gd name="T1" fmla="*/ 288 h 288"/>
                  <a:gd name="T2" fmla="*/ 16 w 112"/>
                  <a:gd name="T3" fmla="*/ 192 h 288"/>
                  <a:gd name="T4" fmla="*/ 112 w 112"/>
                  <a:gd name="T5" fmla="*/ 0 h 288"/>
                  <a:gd name="T6" fmla="*/ 0 60000 65536"/>
                  <a:gd name="T7" fmla="*/ 0 60000 65536"/>
                  <a:gd name="T8" fmla="*/ 0 60000 65536"/>
                  <a:gd name="T9" fmla="*/ 0 w 112"/>
                  <a:gd name="T10" fmla="*/ 0 h 288"/>
                  <a:gd name="T11" fmla="*/ 112 w 112"/>
                  <a:gd name="T12" fmla="*/ 288 h 288"/>
                </a:gdLst>
                <a:ahLst/>
                <a:cxnLst>
                  <a:cxn ang="T6">
                    <a:pos x="T0" y="T1"/>
                  </a:cxn>
                  <a:cxn ang="T7">
                    <a:pos x="T2" y="T3"/>
                  </a:cxn>
                  <a:cxn ang="T8">
                    <a:pos x="T4" y="T5"/>
                  </a:cxn>
                </a:cxnLst>
                <a:rect l="T9" t="T10" r="T11" b="T12"/>
                <a:pathLst>
                  <a:path w="112" h="288">
                    <a:moveTo>
                      <a:pt x="16" y="288"/>
                    </a:moveTo>
                    <a:cubicBezTo>
                      <a:pt x="8" y="264"/>
                      <a:pt x="0" y="240"/>
                      <a:pt x="16" y="192"/>
                    </a:cubicBezTo>
                    <a:cubicBezTo>
                      <a:pt x="32" y="144"/>
                      <a:pt x="72" y="72"/>
                      <a:pt x="112"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 name="Group 9"/>
          <p:cNvGrpSpPr>
            <a:grpSpLocks/>
          </p:cNvGrpSpPr>
          <p:nvPr/>
        </p:nvGrpSpPr>
        <p:grpSpPr bwMode="auto">
          <a:xfrm>
            <a:off x="5257800" y="4572000"/>
            <a:ext cx="228600" cy="381000"/>
            <a:chOff x="1104" y="3120"/>
            <a:chExt cx="144" cy="240"/>
          </a:xfrm>
        </p:grpSpPr>
        <p:sp>
          <p:nvSpPr>
            <p:cNvPr id="30731" name="Rectangle 10"/>
            <p:cNvSpPr>
              <a:spLocks noChangeArrowheads="1"/>
            </p:cNvSpPr>
            <p:nvPr/>
          </p:nvSpPr>
          <p:spPr bwMode="auto">
            <a:xfrm>
              <a:off x="1104" y="3216"/>
              <a:ext cx="14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0732" name="Group 11"/>
            <p:cNvGrpSpPr>
              <a:grpSpLocks/>
            </p:cNvGrpSpPr>
            <p:nvPr/>
          </p:nvGrpSpPr>
          <p:grpSpPr bwMode="auto">
            <a:xfrm>
              <a:off x="1104" y="3120"/>
              <a:ext cx="144" cy="192"/>
              <a:chOff x="1776" y="3024"/>
              <a:chExt cx="240" cy="288"/>
            </a:xfrm>
          </p:grpSpPr>
          <p:sp>
            <p:nvSpPr>
              <p:cNvPr id="30733" name="Freeform 12"/>
              <p:cNvSpPr>
                <a:spLocks/>
              </p:cNvSpPr>
              <p:nvPr/>
            </p:nvSpPr>
            <p:spPr bwMode="auto">
              <a:xfrm>
                <a:off x="1776" y="3168"/>
                <a:ext cx="144" cy="144"/>
              </a:xfrm>
              <a:custGeom>
                <a:avLst/>
                <a:gdLst>
                  <a:gd name="T0" fmla="*/ 0 w 144"/>
                  <a:gd name="T1" fmla="*/ 0 h 144"/>
                  <a:gd name="T2" fmla="*/ 96 w 144"/>
                  <a:gd name="T3" fmla="*/ 48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12"/>
                      <a:pt x="72" y="24"/>
                      <a:pt x="96" y="48"/>
                    </a:cubicBezTo>
                    <a:cubicBezTo>
                      <a:pt x="120" y="72"/>
                      <a:pt x="132" y="108"/>
                      <a:pt x="14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34" name="Freeform 13"/>
              <p:cNvSpPr>
                <a:spLocks/>
              </p:cNvSpPr>
              <p:nvPr/>
            </p:nvSpPr>
            <p:spPr bwMode="auto">
              <a:xfrm>
                <a:off x="1904" y="3024"/>
                <a:ext cx="112" cy="288"/>
              </a:xfrm>
              <a:custGeom>
                <a:avLst/>
                <a:gdLst>
                  <a:gd name="T0" fmla="*/ 16 w 112"/>
                  <a:gd name="T1" fmla="*/ 288 h 288"/>
                  <a:gd name="T2" fmla="*/ 16 w 112"/>
                  <a:gd name="T3" fmla="*/ 192 h 288"/>
                  <a:gd name="T4" fmla="*/ 112 w 112"/>
                  <a:gd name="T5" fmla="*/ 0 h 288"/>
                  <a:gd name="T6" fmla="*/ 0 60000 65536"/>
                  <a:gd name="T7" fmla="*/ 0 60000 65536"/>
                  <a:gd name="T8" fmla="*/ 0 60000 65536"/>
                  <a:gd name="T9" fmla="*/ 0 w 112"/>
                  <a:gd name="T10" fmla="*/ 0 h 288"/>
                  <a:gd name="T11" fmla="*/ 112 w 112"/>
                  <a:gd name="T12" fmla="*/ 288 h 288"/>
                </a:gdLst>
                <a:ahLst/>
                <a:cxnLst>
                  <a:cxn ang="T6">
                    <a:pos x="T0" y="T1"/>
                  </a:cxn>
                  <a:cxn ang="T7">
                    <a:pos x="T2" y="T3"/>
                  </a:cxn>
                  <a:cxn ang="T8">
                    <a:pos x="T4" y="T5"/>
                  </a:cxn>
                </a:cxnLst>
                <a:rect l="T9" t="T10" r="T11" b="T12"/>
                <a:pathLst>
                  <a:path w="112" h="288">
                    <a:moveTo>
                      <a:pt x="16" y="288"/>
                    </a:moveTo>
                    <a:cubicBezTo>
                      <a:pt x="8" y="264"/>
                      <a:pt x="0" y="240"/>
                      <a:pt x="16" y="192"/>
                    </a:cubicBezTo>
                    <a:cubicBezTo>
                      <a:pt x="32" y="144"/>
                      <a:pt x="72" y="72"/>
                      <a:pt x="112"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44046" name="Rectangle 14"/>
          <p:cNvSpPr>
            <a:spLocks noChangeArrowheads="1"/>
          </p:cNvSpPr>
          <p:nvPr/>
        </p:nvSpPr>
        <p:spPr bwMode="auto">
          <a:xfrm>
            <a:off x="8077200" y="6248400"/>
            <a:ext cx="533400" cy="304800"/>
          </a:xfrm>
          <a:prstGeom prst="rect">
            <a:avLst/>
          </a:prstGeom>
          <a:solidFill>
            <a:srgbClr val="FFCC00">
              <a:alpha val="49019"/>
            </a:srgbClr>
          </a:solidFill>
          <a:ln w="9525">
            <a:solidFill>
              <a:srgbClr val="FFCC00"/>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4048" name="Rectangle 16"/>
          <p:cNvSpPr>
            <a:spLocks noChangeArrowheads="1"/>
          </p:cNvSpPr>
          <p:nvPr/>
        </p:nvSpPr>
        <p:spPr bwMode="auto">
          <a:xfrm>
            <a:off x="609600" y="6248400"/>
            <a:ext cx="1600200" cy="304800"/>
          </a:xfrm>
          <a:prstGeom prst="rect">
            <a:avLst/>
          </a:prstGeom>
          <a:solidFill>
            <a:srgbClr val="FFCC00">
              <a:alpha val="49019"/>
            </a:srgbClr>
          </a:solidFill>
          <a:ln w="9525">
            <a:solidFill>
              <a:srgbClr val="FFCC00"/>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4049" name="Rectangle 17"/>
          <p:cNvSpPr>
            <a:spLocks noChangeArrowheads="1"/>
          </p:cNvSpPr>
          <p:nvPr/>
        </p:nvSpPr>
        <p:spPr bwMode="auto">
          <a:xfrm>
            <a:off x="3124200" y="6248400"/>
            <a:ext cx="2819400" cy="304800"/>
          </a:xfrm>
          <a:prstGeom prst="rect">
            <a:avLst/>
          </a:prstGeom>
          <a:solidFill>
            <a:srgbClr val="FFCC00">
              <a:alpha val="49019"/>
            </a:srgbClr>
          </a:solidFill>
          <a:ln w="9525">
            <a:solidFill>
              <a:srgbClr val="FFCC00"/>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linds(horizontal)">
                                      <p:cBhvr>
                                        <p:cTn id="7" dur="500"/>
                                        <p:tgtEl>
                                          <p:spTgt spid="4403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4046"/>
                                        </p:tgtEl>
                                        <p:attrNameLst>
                                          <p:attrName>style.visibility</p:attrName>
                                        </p:attrNameLst>
                                      </p:cBhvr>
                                      <p:to>
                                        <p:strVal val="visible"/>
                                      </p:to>
                                    </p:set>
                                    <p:animEffect transition="in" filter="checkerboard(across)">
                                      <p:cBhvr>
                                        <p:cTn id="10" dur="500"/>
                                        <p:tgtEl>
                                          <p:spTgt spid="440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035">
                                            <p:txEl>
                                              <p:pRg st="1" end="1"/>
                                            </p:txEl>
                                          </p:spTgt>
                                        </p:tgtEl>
                                        <p:attrNameLst>
                                          <p:attrName>style.visibility</p:attrName>
                                        </p:attrNameLst>
                                      </p:cBhvr>
                                      <p:to>
                                        <p:strVal val="visible"/>
                                      </p:to>
                                    </p:set>
                                    <p:animEffect transition="in" filter="blinds(horizontal)">
                                      <p:cBhvr>
                                        <p:cTn id="15" dur="500"/>
                                        <p:tgtEl>
                                          <p:spTgt spid="44035">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23" dur="500"/>
                                        <p:tgtEl>
                                          <p:spTgt spid="44035">
                                            <p:txEl>
                                              <p:pRg st="2" end="2"/>
                                            </p:txEl>
                                          </p:spTgt>
                                        </p:tgtEl>
                                      </p:cBhvr>
                                    </p:animEffect>
                                  </p:childTnLst>
                                </p:cTn>
                              </p:par>
                              <p:par>
                                <p:cTn id="24" presetID="4" presetClass="exit" presetSubtype="16" fill="hold" grpId="1" nodeType="withEffect">
                                  <p:stCondLst>
                                    <p:cond delay="0"/>
                                  </p:stCondLst>
                                  <p:childTnLst>
                                    <p:animEffect transition="out" filter="box(in)">
                                      <p:cBhvr>
                                        <p:cTn id="25" dur="500"/>
                                        <p:tgtEl>
                                          <p:spTgt spid="44046"/>
                                        </p:tgtEl>
                                      </p:cBhvr>
                                    </p:animEffect>
                                    <p:set>
                                      <p:cBhvr>
                                        <p:cTn id="26" dur="1" fill="hold">
                                          <p:stCondLst>
                                            <p:cond delay="499"/>
                                          </p:stCondLst>
                                        </p:cTn>
                                        <p:tgtEl>
                                          <p:spTgt spid="44046"/>
                                        </p:tgtEl>
                                        <p:attrNameLst>
                                          <p:attrName>style.visibility</p:attrName>
                                        </p:attrNameLst>
                                      </p:cBhvr>
                                      <p:to>
                                        <p:strVal val="hidden"/>
                                      </p:to>
                                    </p:set>
                                  </p:childTnLst>
                                </p:cTn>
                              </p:par>
                              <p:par>
                                <p:cTn id="27" presetID="4" presetClass="entr" presetSubtype="16" fill="hold" grpId="0" nodeType="withEffect">
                                  <p:stCondLst>
                                    <p:cond delay="0"/>
                                  </p:stCondLst>
                                  <p:childTnLst>
                                    <p:set>
                                      <p:cBhvr>
                                        <p:cTn id="28" dur="1" fill="hold">
                                          <p:stCondLst>
                                            <p:cond delay="0"/>
                                          </p:stCondLst>
                                        </p:cTn>
                                        <p:tgtEl>
                                          <p:spTgt spid="44048"/>
                                        </p:tgtEl>
                                        <p:attrNameLst>
                                          <p:attrName>style.visibility</p:attrName>
                                        </p:attrNameLst>
                                      </p:cBhvr>
                                      <p:to>
                                        <p:strVal val="visible"/>
                                      </p:to>
                                    </p:set>
                                    <p:animEffect transition="in" filter="box(in)">
                                      <p:cBhvr>
                                        <p:cTn id="29" dur="500"/>
                                        <p:tgtEl>
                                          <p:spTgt spid="44048"/>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44049"/>
                                        </p:tgtEl>
                                        <p:attrNameLst>
                                          <p:attrName>style.visibility</p:attrName>
                                        </p:attrNameLst>
                                      </p:cBhvr>
                                      <p:to>
                                        <p:strVal val="visible"/>
                                      </p:to>
                                    </p:set>
                                    <p:animEffect transition="in" filter="box(in)">
                                      <p:cBhvr>
                                        <p:cTn id="32" dur="500"/>
                                        <p:tgtEl>
                                          <p:spTgt spid="440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4035">
                                            <p:txEl>
                                              <p:pRg st="3" end="3"/>
                                            </p:txEl>
                                          </p:spTgt>
                                        </p:tgtEl>
                                        <p:attrNameLst>
                                          <p:attrName>style.visibility</p:attrName>
                                        </p:attrNameLst>
                                      </p:cBhvr>
                                      <p:to>
                                        <p:strVal val="visible"/>
                                      </p:to>
                                    </p:set>
                                    <p:animEffect transition="in" filter="box(in)">
                                      <p:cBhvr>
                                        <p:cTn id="37" dur="500"/>
                                        <p:tgtEl>
                                          <p:spTgt spid="4403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4035">
                                            <p:txEl>
                                              <p:pRg st="4" end="4"/>
                                            </p:txEl>
                                          </p:spTgt>
                                        </p:tgtEl>
                                        <p:attrNameLst>
                                          <p:attrName>style.visibility</p:attrName>
                                        </p:attrNameLst>
                                      </p:cBhvr>
                                      <p:to>
                                        <p:strVal val="visible"/>
                                      </p:to>
                                    </p:set>
                                    <p:animEffect transition="in" filter="box(in)">
                                      <p:cBhvr>
                                        <p:cTn id="42" dur="500"/>
                                        <p:tgtEl>
                                          <p:spTgt spid="44035">
                                            <p:txEl>
                                              <p:pRg st="4" end="4"/>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6" grpId="0" animBg="1"/>
      <p:bldP spid="44046" grpId="1" animBg="1"/>
      <p:bldP spid="44048" grpId="0" animBg="1"/>
      <p:bldP spid="440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174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FD1DADC-3673-4390-A932-59A31644D113}" type="slidenum">
              <a:rPr lang="en-US" altLang="en-US"/>
              <a:pPr/>
              <a:t>25</a:t>
            </a:fld>
            <a:endParaRPr lang="en-US" altLang="en-US"/>
          </a:p>
        </p:txBody>
      </p:sp>
      <p:pic>
        <p:nvPicPr>
          <p:cNvPr id="47110" name="Picture 6" descr="header-footer-handou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667000"/>
            <a:ext cx="39624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2"/>
          <p:cNvSpPr>
            <a:spLocks noGrp="1" noChangeArrowheads="1"/>
          </p:cNvSpPr>
          <p:nvPr>
            <p:ph type="title"/>
          </p:nvPr>
        </p:nvSpPr>
        <p:spPr/>
        <p:txBody>
          <a:bodyPr/>
          <a:lstStyle/>
          <a:p>
            <a:pPr eaLnBrk="1" hangingPunct="1"/>
            <a:r>
              <a:rPr lang="en-US" altLang="en-US" sz="3400" smtClean="0"/>
              <a:t>3.4. Thêm các thông tin hữu ích lên slide (tiếp…)</a:t>
            </a:r>
          </a:p>
        </p:txBody>
      </p:sp>
      <p:sp>
        <p:nvSpPr>
          <p:cNvPr id="47107" name="Rectangle 3"/>
          <p:cNvSpPr>
            <a:spLocks noGrp="1" noChangeArrowheads="1"/>
          </p:cNvSpPr>
          <p:nvPr>
            <p:ph type="body" idx="1"/>
          </p:nvPr>
        </p:nvSpPr>
        <p:spPr/>
        <p:txBody>
          <a:bodyPr/>
          <a:lstStyle/>
          <a:p>
            <a:pPr eaLnBrk="1" hangingPunct="1"/>
            <a:r>
              <a:rPr lang="en-US" altLang="en-US" smtClean="0"/>
              <a:t>Insert </a:t>
            </a:r>
            <a:r>
              <a:rPr lang="en-US" altLang="en-US" smtClean="0">
                <a:sym typeface="Wingdings" panose="05000000000000000000" pitchFamily="2" charset="2"/>
              </a:rPr>
              <a:t> Header and Footer</a:t>
            </a:r>
          </a:p>
        </p:txBody>
      </p:sp>
      <p:sp>
        <p:nvSpPr>
          <p:cNvPr id="47108" name="Line 4"/>
          <p:cNvSpPr>
            <a:spLocks noChangeShapeType="1"/>
          </p:cNvSpPr>
          <p:nvPr/>
        </p:nvSpPr>
        <p:spPr bwMode="auto">
          <a:xfrm>
            <a:off x="4343400" y="2286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7109" name="Picture 5" descr="header-foo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2667000"/>
            <a:ext cx="39370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Line 7"/>
          <p:cNvSpPr>
            <a:spLocks noChangeShapeType="1"/>
          </p:cNvSpPr>
          <p:nvPr/>
        </p:nvSpPr>
        <p:spPr bwMode="auto">
          <a:xfrm>
            <a:off x="3429000" y="2514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108"/>
                                        </p:tgtEl>
                                        <p:attrNameLst>
                                          <p:attrName>style.visibility</p:attrName>
                                        </p:attrNameLst>
                                      </p:cBhvr>
                                      <p:to>
                                        <p:strVal val="visible"/>
                                      </p:to>
                                    </p:set>
                                    <p:anim calcmode="lin" valueType="num">
                                      <p:cBhvr additive="base">
                                        <p:cTn id="13" dur="500" fill="hold"/>
                                        <p:tgtEl>
                                          <p:spTgt spid="47108"/>
                                        </p:tgtEl>
                                        <p:attrNameLst>
                                          <p:attrName>ppt_x</p:attrName>
                                        </p:attrNameLst>
                                      </p:cBhvr>
                                      <p:tavLst>
                                        <p:tav tm="0">
                                          <p:val>
                                            <p:strVal val="#ppt_x"/>
                                          </p:val>
                                        </p:tav>
                                        <p:tav tm="100000">
                                          <p:val>
                                            <p:strVal val="#ppt_x"/>
                                          </p:val>
                                        </p:tav>
                                      </p:tavLst>
                                    </p:anim>
                                    <p:anim calcmode="lin" valueType="num">
                                      <p:cBhvr additive="base">
                                        <p:cTn id="14"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47109"/>
                                        </p:tgtEl>
                                        <p:attrNameLst>
                                          <p:attrName>style.visibility</p:attrName>
                                        </p:attrNameLst>
                                      </p:cBhvr>
                                      <p:to>
                                        <p:strVal val="visible"/>
                                      </p:to>
                                    </p:set>
                                    <p:animEffect transition="in" filter="blinds(horizontal)">
                                      <p:cBhvr>
                                        <p:cTn id="19" dur="500"/>
                                        <p:tgtEl>
                                          <p:spTgt spid="4710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47111"/>
                                        </p:tgtEl>
                                        <p:attrNameLst>
                                          <p:attrName>style.visibility</p:attrName>
                                        </p:attrNameLst>
                                      </p:cBhvr>
                                      <p:to>
                                        <p:strVal val="visible"/>
                                      </p:to>
                                    </p:set>
                                    <p:anim calcmode="lin" valueType="num">
                                      <p:cBhvr additive="base">
                                        <p:cTn id="24" dur="500" fill="hold"/>
                                        <p:tgtEl>
                                          <p:spTgt spid="47111"/>
                                        </p:tgtEl>
                                        <p:attrNameLst>
                                          <p:attrName>ppt_x</p:attrName>
                                        </p:attrNameLst>
                                      </p:cBhvr>
                                      <p:tavLst>
                                        <p:tav tm="0">
                                          <p:val>
                                            <p:strVal val="#ppt_x"/>
                                          </p:val>
                                        </p:tav>
                                        <p:tav tm="100000">
                                          <p:val>
                                            <p:strVal val="#ppt_x"/>
                                          </p:val>
                                        </p:tav>
                                      </p:tavLst>
                                    </p:anim>
                                    <p:anim calcmode="lin" valueType="num">
                                      <p:cBhvr additive="base">
                                        <p:cTn id="25" dur="500" fill="hold"/>
                                        <p:tgtEl>
                                          <p:spTgt spid="47111"/>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xit" presetSubtype="10" fill="hold" nodeType="clickEffect">
                                  <p:stCondLst>
                                    <p:cond delay="0"/>
                                  </p:stCondLst>
                                  <p:childTnLst>
                                    <p:animEffect transition="out" filter="blinds(horizontal)">
                                      <p:cBhvr>
                                        <p:cTn id="29" dur="500"/>
                                        <p:tgtEl>
                                          <p:spTgt spid="47111"/>
                                        </p:tgtEl>
                                      </p:cBhvr>
                                    </p:animEffect>
                                    <p:set>
                                      <p:cBhvr>
                                        <p:cTn id="30" dur="1" fill="hold">
                                          <p:stCondLst>
                                            <p:cond delay="499"/>
                                          </p:stCondLst>
                                        </p:cTn>
                                        <p:tgtEl>
                                          <p:spTgt spid="47111"/>
                                        </p:tgtEl>
                                        <p:attrNameLst>
                                          <p:attrName>style.visibility</p:attrName>
                                        </p:attrNameLst>
                                      </p:cBhvr>
                                      <p:to>
                                        <p:strVal val="hidden"/>
                                      </p:to>
                                    </p:set>
                                  </p:childTnLst>
                                </p:cTn>
                              </p:par>
                              <p:par>
                                <p:cTn id="31" presetID="3" presetClass="entr" presetSubtype="10" fill="hold" nodeType="withEffect">
                                  <p:stCondLst>
                                    <p:cond delay="0"/>
                                  </p:stCondLst>
                                  <p:childTnLst>
                                    <p:set>
                                      <p:cBhvr>
                                        <p:cTn id="32" dur="1" fill="hold">
                                          <p:stCondLst>
                                            <p:cond delay="0"/>
                                          </p:stCondLst>
                                        </p:cTn>
                                        <p:tgtEl>
                                          <p:spTgt spid="47110"/>
                                        </p:tgtEl>
                                        <p:attrNameLst>
                                          <p:attrName>style.visibility</p:attrName>
                                        </p:attrNameLst>
                                      </p:cBhvr>
                                      <p:to>
                                        <p:strVal val="visible"/>
                                      </p:to>
                                    </p:set>
                                    <p:animEffect transition="in" filter="blinds(horizontal)">
                                      <p:cBhvr>
                                        <p:cTn id="33" dur="500"/>
                                        <p:tgtEl>
                                          <p:spTgt spid="47110"/>
                                        </p:tgtEl>
                                      </p:cBhvr>
                                    </p:animEffect>
                                  </p:childTnLst>
                                </p:cTn>
                              </p:par>
                              <p:par>
                                <p:cTn id="34" presetID="3" presetClass="exit" presetSubtype="10" fill="hold" nodeType="withEffect">
                                  <p:stCondLst>
                                    <p:cond delay="0"/>
                                  </p:stCondLst>
                                  <p:childTnLst>
                                    <p:animEffect transition="out" filter="blinds(horizontal)">
                                      <p:cBhvr>
                                        <p:cTn id="35" dur="500"/>
                                        <p:tgtEl>
                                          <p:spTgt spid="47109"/>
                                        </p:tgtEl>
                                      </p:cBhvr>
                                    </p:animEffect>
                                    <p:set>
                                      <p:cBhvr>
                                        <p:cTn id="36" dur="1" fill="hold">
                                          <p:stCondLst>
                                            <p:cond delay="499"/>
                                          </p:stCondLst>
                                        </p:cTn>
                                        <p:tgtEl>
                                          <p:spTgt spid="47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3277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C9C10BB-253B-456D-AF21-13C5AC827EA0}" type="slidenum">
              <a:rPr lang="en-US" altLang="en-US"/>
              <a:pPr/>
              <a:t>26</a:t>
            </a:fld>
            <a:endParaRPr lang="en-US" altLang="en-US"/>
          </a:p>
        </p:txBody>
      </p:sp>
      <p:sp>
        <p:nvSpPr>
          <p:cNvPr id="32772" name="Rectangle 2"/>
          <p:cNvSpPr>
            <a:spLocks noGrp="1" noChangeArrowheads="1"/>
          </p:cNvSpPr>
          <p:nvPr>
            <p:ph type="title"/>
          </p:nvPr>
        </p:nvSpPr>
        <p:spPr/>
        <p:txBody>
          <a:bodyPr/>
          <a:lstStyle/>
          <a:p>
            <a:pPr eaLnBrk="1" hangingPunct="1"/>
            <a:r>
              <a:rPr lang="en-US" altLang="en-US" sz="3400" smtClean="0"/>
              <a:t>3.5. Thay đổi kiểu dáng của slide</a:t>
            </a:r>
          </a:p>
        </p:txBody>
      </p:sp>
      <p:sp>
        <p:nvSpPr>
          <p:cNvPr id="46083" name="Rectangle 3"/>
          <p:cNvSpPr>
            <a:spLocks noGrp="1" noChangeArrowheads="1"/>
          </p:cNvSpPr>
          <p:nvPr>
            <p:ph type="body" idx="1"/>
          </p:nvPr>
        </p:nvSpPr>
        <p:spPr/>
        <p:txBody>
          <a:bodyPr/>
          <a:lstStyle/>
          <a:p>
            <a:pPr eaLnBrk="1" hangingPunct="1"/>
            <a:r>
              <a:rPr lang="en-US" altLang="en-US" smtClean="0"/>
              <a:t>Thay đổi kích thước và font chữ</a:t>
            </a:r>
          </a:p>
          <a:p>
            <a:pPr lvl="1" eaLnBrk="1" hangingPunct="1"/>
            <a:r>
              <a:rPr lang="en-US" altLang="en-US" smtClean="0"/>
              <a:t>&lt;</a:t>
            </a:r>
            <a:r>
              <a:rPr lang="en-US" altLang="en-US" i="1" smtClean="0"/>
              <a:t>Tab</a:t>
            </a:r>
            <a:r>
              <a:rPr lang="en-US" altLang="en-US" smtClean="0"/>
              <a:t>&gt; View </a:t>
            </a:r>
            <a:r>
              <a:rPr lang="en-US" altLang="en-US" smtClean="0">
                <a:sym typeface="Wingdings" panose="05000000000000000000" pitchFamily="2" charset="2"/>
              </a:rPr>
              <a:t> Master  Slide Master</a:t>
            </a:r>
          </a:p>
          <a:p>
            <a:pPr lvl="1" eaLnBrk="1" hangingPunct="1"/>
            <a:r>
              <a:rPr lang="en-US" altLang="en-US" smtClean="0">
                <a:sym typeface="Wingdings" panose="05000000000000000000" pitchFamily="2" charset="2"/>
              </a:rPr>
              <a:t>Chọn ký tự cần thay đổi</a:t>
            </a:r>
          </a:p>
          <a:p>
            <a:pPr lvl="1" eaLnBrk="1" hangingPunct="1"/>
            <a:r>
              <a:rPr lang="en-US" altLang="en-US" smtClean="0"/>
              <a:t>&lt;</a:t>
            </a:r>
            <a:r>
              <a:rPr lang="en-US" altLang="en-US" i="1" smtClean="0"/>
              <a:t>Tab</a:t>
            </a:r>
            <a:r>
              <a:rPr lang="en-US" altLang="en-US" smtClean="0"/>
              <a:t>&gt; Home </a:t>
            </a:r>
            <a:r>
              <a:rPr lang="en-US" altLang="en-US" smtClean="0">
                <a:sym typeface="Wingdings" panose="05000000000000000000" pitchFamily="2" charset="2"/>
              </a:rPr>
              <a:t> Font</a:t>
            </a:r>
            <a:endParaRPr lang="en-US" altLang="en-US" smtClean="0"/>
          </a:p>
          <a:p>
            <a:pPr eaLnBrk="1" hangingPunct="1"/>
            <a:r>
              <a:rPr lang="en-US" altLang="en-US" smtClean="0"/>
              <a:t>Thay đổi vị trí của các thông tin bổ sung</a:t>
            </a:r>
          </a:p>
          <a:p>
            <a:pPr lvl="1" eaLnBrk="1" hangingPunct="1"/>
            <a:r>
              <a:rPr lang="en-US" altLang="en-US" smtClean="0"/>
              <a:t>&lt;</a:t>
            </a:r>
            <a:r>
              <a:rPr lang="en-US" altLang="en-US" i="1" smtClean="0"/>
              <a:t>Tab</a:t>
            </a:r>
            <a:r>
              <a:rPr lang="en-US" altLang="en-US" smtClean="0"/>
              <a:t>&gt; View </a:t>
            </a:r>
            <a:r>
              <a:rPr lang="en-US" altLang="en-US" smtClean="0">
                <a:sym typeface="Wingdings" panose="05000000000000000000" pitchFamily="2" charset="2"/>
              </a:rPr>
              <a:t> Master  Slide Master</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blinds(horizontal)">
                                      <p:cBhvr>
                                        <p:cTn id="7" dur="5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blinds(horizontal)">
                                      <p:cBhvr>
                                        <p:cTn id="12" dur="500"/>
                                        <p:tgtEl>
                                          <p:spTgt spid="46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blinds(horizontal)">
                                      <p:cBhvr>
                                        <p:cTn id="17" dur="500"/>
                                        <p:tgtEl>
                                          <p:spTgt spid="460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Effect transition="in" filter="blinds(horizontal)">
                                      <p:cBhvr>
                                        <p:cTn id="22" dur="500"/>
                                        <p:tgtEl>
                                          <p:spTgt spid="460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6083">
                                            <p:txEl>
                                              <p:pRg st="4" end="4"/>
                                            </p:txEl>
                                          </p:spTgt>
                                        </p:tgtEl>
                                        <p:attrNameLst>
                                          <p:attrName>style.visibility</p:attrName>
                                        </p:attrNameLst>
                                      </p:cBhvr>
                                      <p:to>
                                        <p:strVal val="visible"/>
                                      </p:to>
                                    </p:set>
                                    <p:animEffect transition="in" filter="blinds(horizontal)">
                                      <p:cBhvr>
                                        <p:cTn id="27" dur="500"/>
                                        <p:tgtEl>
                                          <p:spTgt spid="460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6083">
                                            <p:txEl>
                                              <p:pRg st="5" end="5"/>
                                            </p:txEl>
                                          </p:spTgt>
                                        </p:tgtEl>
                                        <p:attrNameLst>
                                          <p:attrName>style.visibility</p:attrName>
                                        </p:attrNameLst>
                                      </p:cBhvr>
                                      <p:to>
                                        <p:strVal val="visible"/>
                                      </p:to>
                                    </p:set>
                                    <p:animEffect transition="in" filter="blinds(horizontal)">
                                      <p:cBhvr>
                                        <p:cTn id="32" dur="500"/>
                                        <p:tgtEl>
                                          <p:spTgt spid="46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379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C265226-BE14-4B21-8B6E-5F65E9038886}" type="slidenum">
              <a:rPr lang="en-US" altLang="en-US"/>
              <a:pPr/>
              <a:t>27</a:t>
            </a:fld>
            <a:endParaRPr lang="en-US" altLang="en-US"/>
          </a:p>
        </p:txBody>
      </p:sp>
      <p:sp>
        <p:nvSpPr>
          <p:cNvPr id="33796" name="Rectangle 2"/>
          <p:cNvSpPr>
            <a:spLocks noGrp="1" noChangeArrowheads="1"/>
          </p:cNvSpPr>
          <p:nvPr>
            <p:ph type="title"/>
          </p:nvPr>
        </p:nvSpPr>
        <p:spPr/>
        <p:txBody>
          <a:bodyPr/>
          <a:lstStyle/>
          <a:p>
            <a:pPr eaLnBrk="1" hangingPunct="1"/>
            <a:r>
              <a:rPr lang="en-US" altLang="en-US" sz="3400" smtClean="0"/>
              <a:t>3.6. Thêm - bớt slide trong bài thuyết trình</a:t>
            </a:r>
          </a:p>
        </p:txBody>
      </p:sp>
      <p:sp>
        <p:nvSpPr>
          <p:cNvPr id="50179" name="Rectangle 3"/>
          <p:cNvSpPr>
            <a:spLocks noGrp="1" noChangeArrowheads="1"/>
          </p:cNvSpPr>
          <p:nvPr>
            <p:ph type="body" idx="1"/>
          </p:nvPr>
        </p:nvSpPr>
        <p:spPr/>
        <p:txBody>
          <a:bodyPr/>
          <a:lstStyle/>
          <a:p>
            <a:pPr eaLnBrk="1" hangingPunct="1"/>
            <a:r>
              <a:rPr lang="en-US" altLang="en-US" smtClean="0"/>
              <a:t>Chèn thêm slide mới:</a:t>
            </a:r>
          </a:p>
          <a:p>
            <a:pPr lvl="1" eaLnBrk="1" hangingPunct="1"/>
            <a:r>
              <a:rPr lang="en-US" altLang="en-US" smtClean="0"/>
              <a:t>&lt;</a:t>
            </a:r>
            <a:r>
              <a:rPr lang="en-US" altLang="en-US" i="1" smtClean="0"/>
              <a:t>Click phải ngay tại Slide cần thêm </a:t>
            </a:r>
            <a:r>
              <a:rPr lang="en-US" altLang="en-US" smtClean="0">
                <a:sym typeface="Wingdings" panose="05000000000000000000" pitchFamily="2" charset="2"/>
              </a:rPr>
              <a:t> New Slide</a:t>
            </a:r>
          </a:p>
          <a:p>
            <a:pPr lvl="1" eaLnBrk="1" hangingPunct="1"/>
            <a:r>
              <a:rPr lang="en-US" altLang="en-US" smtClean="0">
                <a:sym typeface="Wingdings" panose="05000000000000000000" pitchFamily="2" charset="2"/>
              </a:rPr>
              <a:t>Slide mới sẽ được chèn xuống dưới slide hiện tại</a:t>
            </a:r>
          </a:p>
          <a:p>
            <a:pPr eaLnBrk="1" hangingPunct="1"/>
            <a:r>
              <a:rPr lang="en-US" altLang="en-US" smtClean="0">
                <a:sym typeface="Wingdings" panose="05000000000000000000" pitchFamily="2" charset="2"/>
              </a:rPr>
              <a:t>Xoá slide:</a:t>
            </a:r>
          </a:p>
          <a:p>
            <a:pPr lvl="1" eaLnBrk="1" hangingPunct="1"/>
            <a:r>
              <a:rPr lang="en-US" altLang="en-US" smtClean="0">
                <a:sym typeface="Wingdings" panose="05000000000000000000" pitchFamily="2" charset="2"/>
              </a:rPr>
              <a:t>Đến slide cần xoá</a:t>
            </a:r>
          </a:p>
          <a:p>
            <a:pPr lvl="1" eaLnBrk="1" hangingPunct="1"/>
            <a:r>
              <a:rPr lang="en-US" altLang="en-US" smtClean="0"/>
              <a:t>&lt;</a:t>
            </a:r>
            <a:r>
              <a:rPr lang="en-US" altLang="en-US" i="1" smtClean="0"/>
              <a:t>Click phải ngay Slide cần xóa</a:t>
            </a:r>
            <a:r>
              <a:rPr lang="en-US" altLang="en-US" smtClean="0">
                <a:sym typeface="Wingdings" panose="05000000000000000000" pitchFamily="2" charset="2"/>
              </a:rPr>
              <a:t> Delete Slide</a:t>
            </a:r>
          </a:p>
          <a:p>
            <a:pPr lvl="1" eaLnBrk="1" hangingPunct="1">
              <a:buFont typeface="Wingdings" panose="05000000000000000000" pitchFamily="2" charset="2"/>
              <a:buNone/>
            </a:pPr>
            <a:endParaRPr lang="en-US" altLang="en-US" smtClean="0">
              <a:sym typeface="Wingdings" panose="05000000000000000000" pitchFamily="2" charset="2"/>
            </a:endParaRP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blinds(horizontal)">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blinds(horizontal)">
                                      <p:cBhvr>
                                        <p:cTn id="12" dur="500"/>
                                        <p:tgtEl>
                                          <p:spTgt spid="501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blinds(horizontal)">
                                      <p:cBhvr>
                                        <p:cTn id="17" dur="500"/>
                                        <p:tgtEl>
                                          <p:spTgt spid="501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0179">
                                            <p:txEl>
                                              <p:pRg st="3" end="3"/>
                                            </p:txEl>
                                          </p:spTgt>
                                        </p:tgtEl>
                                        <p:attrNameLst>
                                          <p:attrName>style.visibility</p:attrName>
                                        </p:attrNameLst>
                                      </p:cBhvr>
                                      <p:to>
                                        <p:strVal val="visible"/>
                                      </p:to>
                                    </p:set>
                                    <p:animEffect transition="in" filter="blinds(horizontal)">
                                      <p:cBhvr>
                                        <p:cTn id="22" dur="500"/>
                                        <p:tgtEl>
                                          <p:spTgt spid="501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0179">
                                            <p:txEl>
                                              <p:pRg st="4" end="4"/>
                                            </p:txEl>
                                          </p:spTgt>
                                        </p:tgtEl>
                                        <p:attrNameLst>
                                          <p:attrName>style.visibility</p:attrName>
                                        </p:attrNameLst>
                                      </p:cBhvr>
                                      <p:to>
                                        <p:strVal val="visible"/>
                                      </p:to>
                                    </p:set>
                                    <p:animEffect transition="in" filter="blinds(horizontal)">
                                      <p:cBhvr>
                                        <p:cTn id="27" dur="500"/>
                                        <p:tgtEl>
                                          <p:spTgt spid="501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0179">
                                            <p:txEl>
                                              <p:pRg st="5" end="5"/>
                                            </p:txEl>
                                          </p:spTgt>
                                        </p:tgtEl>
                                        <p:attrNameLst>
                                          <p:attrName>style.visibility</p:attrName>
                                        </p:attrNameLst>
                                      </p:cBhvr>
                                      <p:to>
                                        <p:strVal val="visible"/>
                                      </p:to>
                                    </p:set>
                                    <p:animEffect transition="in" filter="blinds(horizontal)">
                                      <p:cBhvr>
                                        <p:cTn id="32" dur="500"/>
                                        <p:tgtEl>
                                          <p:spTgt spid="501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52600"/>
            <a:ext cx="6777038"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482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BFA669D-0EBF-4BEE-A997-F24E1369B94F}" type="slidenum">
              <a:rPr lang="en-US" altLang="en-US"/>
              <a:pPr/>
              <a:t>28</a:t>
            </a:fld>
            <a:endParaRPr lang="en-US" altLang="en-US"/>
          </a:p>
        </p:txBody>
      </p:sp>
      <p:sp>
        <p:nvSpPr>
          <p:cNvPr id="34821" name="Rectangle 2"/>
          <p:cNvSpPr>
            <a:spLocks noGrp="1" noChangeArrowheads="1"/>
          </p:cNvSpPr>
          <p:nvPr>
            <p:ph type="title"/>
          </p:nvPr>
        </p:nvSpPr>
        <p:spPr/>
        <p:txBody>
          <a:bodyPr/>
          <a:lstStyle/>
          <a:p>
            <a:pPr eaLnBrk="1" hangingPunct="1"/>
            <a:r>
              <a:rPr lang="en-US" altLang="en-US" smtClean="0"/>
              <a:t>3.7. Thêm lời chú giải vào slide</a:t>
            </a:r>
          </a:p>
        </p:txBody>
      </p:sp>
      <p:grpSp>
        <p:nvGrpSpPr>
          <p:cNvPr id="2" name="Group 9"/>
          <p:cNvGrpSpPr>
            <a:grpSpLocks/>
          </p:cNvGrpSpPr>
          <p:nvPr/>
        </p:nvGrpSpPr>
        <p:grpSpPr bwMode="auto">
          <a:xfrm>
            <a:off x="0" y="4419600"/>
            <a:ext cx="6505575" cy="898525"/>
            <a:chOff x="30" y="3130"/>
            <a:chExt cx="4098" cy="566"/>
          </a:xfrm>
        </p:grpSpPr>
        <p:sp>
          <p:nvSpPr>
            <p:cNvPr id="34823" name="AutoShape 6"/>
            <p:cNvSpPr>
              <a:spLocks noChangeArrowheads="1"/>
            </p:cNvSpPr>
            <p:nvPr/>
          </p:nvSpPr>
          <p:spPr bwMode="auto">
            <a:xfrm>
              <a:off x="1488" y="3504"/>
              <a:ext cx="2640" cy="19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4824" name="Line 7"/>
            <p:cNvSpPr>
              <a:spLocks noChangeShapeType="1"/>
            </p:cNvSpPr>
            <p:nvPr/>
          </p:nvSpPr>
          <p:spPr bwMode="auto">
            <a:xfrm flipH="1">
              <a:off x="864" y="360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5" name="Text Box 8"/>
            <p:cNvSpPr txBox="1">
              <a:spLocks noChangeArrowheads="1"/>
            </p:cNvSpPr>
            <p:nvPr/>
          </p:nvSpPr>
          <p:spPr bwMode="auto">
            <a:xfrm>
              <a:off x="30" y="3130"/>
              <a:ext cx="12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Cửa sổ chú</a:t>
              </a:r>
            </a:p>
            <a:p>
              <a:r>
                <a:rPr lang="en-US" altLang="en-US"/>
                <a:t>giải (note pane)</a:t>
              </a:r>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5"/>
                                        </p:tgtEl>
                                        <p:attrNameLst>
                                          <p:attrName>style.visibility</p:attrName>
                                        </p:attrNameLst>
                                      </p:cBhvr>
                                      <p:to>
                                        <p:strVal val="visible"/>
                                      </p:to>
                                    </p:set>
                                    <p:anim calcmode="lin" valueType="num">
                                      <p:cBhvr additive="base">
                                        <p:cTn id="7" dur="500" fill="hold"/>
                                        <p:tgtEl>
                                          <p:spTgt spid="36875"/>
                                        </p:tgtEl>
                                        <p:attrNameLst>
                                          <p:attrName>ppt_x</p:attrName>
                                        </p:attrNameLst>
                                      </p:cBhvr>
                                      <p:tavLst>
                                        <p:tav tm="0">
                                          <p:val>
                                            <p:strVal val="#ppt_x"/>
                                          </p:val>
                                        </p:tav>
                                        <p:tav tm="100000">
                                          <p:val>
                                            <p:strVal val="#ppt_x"/>
                                          </p:val>
                                        </p:tav>
                                      </p:tavLst>
                                    </p:anim>
                                    <p:anim calcmode="lin" valueType="num">
                                      <p:cBhvr additive="base">
                                        <p:cTn id="8" dur="500" fill="hold"/>
                                        <p:tgtEl>
                                          <p:spTgt spid="368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Scale>
                                      <p:cBhvr>
                                        <p:cTn id="13"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
                                        </p:tgtEl>
                                        <p:attrNameLst>
                                          <p:attrName>ppt_x</p:attrName>
                                          <p:attrName>ppt_y</p:attrName>
                                        </p:attrNameLst>
                                      </p:cBhvr>
                                    </p:animMotion>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614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8CB8B9F-A83E-48EF-AD3A-8BBB6E660AC6}" type="slidenum">
              <a:rPr lang="en-US" altLang="en-US"/>
              <a:pPr/>
              <a:t>2</a:t>
            </a:fld>
            <a:endParaRPr lang="en-US" altLang="en-US"/>
          </a:p>
        </p:txBody>
      </p:sp>
      <p:sp>
        <p:nvSpPr>
          <p:cNvPr id="6148" name="Rectangle 2"/>
          <p:cNvSpPr>
            <a:spLocks noGrp="1" noChangeArrowheads="1"/>
          </p:cNvSpPr>
          <p:nvPr>
            <p:ph type="title"/>
          </p:nvPr>
        </p:nvSpPr>
        <p:spPr/>
        <p:txBody>
          <a:bodyPr/>
          <a:lstStyle/>
          <a:p>
            <a:pPr eaLnBrk="1" hangingPunct="1"/>
            <a:r>
              <a:rPr lang="en-US" altLang="en-US" smtClean="0"/>
              <a:t>NỘI DUNG</a:t>
            </a:r>
            <a:endParaRPr lang="en-US" altLang="en-US" smtClean="0"/>
          </a:p>
        </p:txBody>
      </p:sp>
      <p:sp>
        <p:nvSpPr>
          <p:cNvPr id="9219" name="Rectangle 3"/>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en-US" altLang="en-US" smtClean="0"/>
              <a:t>Giới thiệu PowerPoint và ứng dụng</a:t>
            </a:r>
          </a:p>
          <a:p>
            <a:pPr marL="571500" indent="-571500" eaLnBrk="1" hangingPunct="1">
              <a:buFont typeface="Wingdings" panose="05000000000000000000" pitchFamily="2" charset="2"/>
              <a:buAutoNum type="arabicPeriod"/>
            </a:pPr>
            <a:r>
              <a:rPr lang="en-US" altLang="en-US" smtClean="0">
                <a:solidFill>
                  <a:srgbClr val="3399FF"/>
                </a:solidFill>
              </a:rPr>
              <a:t>Làm quen với PowerPoint</a:t>
            </a:r>
          </a:p>
          <a:p>
            <a:pPr marL="571500" indent="-571500" eaLnBrk="1" hangingPunct="1">
              <a:buFont typeface="Wingdings" panose="05000000000000000000" pitchFamily="2" charset="2"/>
              <a:buAutoNum type="arabicPeriod"/>
            </a:pPr>
            <a:r>
              <a:rPr lang="en-US" altLang="en-US" smtClean="0">
                <a:solidFill>
                  <a:srgbClr val="3399FF"/>
                </a:solidFill>
              </a:rPr>
              <a:t>Tạo </a:t>
            </a:r>
            <a:r>
              <a:rPr lang="en-US" altLang="en-US" smtClean="0">
                <a:solidFill>
                  <a:srgbClr val="3399FF"/>
                </a:solidFill>
              </a:rPr>
              <a:t>bài </a:t>
            </a:r>
            <a:r>
              <a:rPr lang="en-US" altLang="en-US" smtClean="0">
                <a:solidFill>
                  <a:srgbClr val="3399FF"/>
                </a:solidFill>
              </a:rPr>
              <a:t>thuyết trình</a:t>
            </a:r>
            <a:endParaRPr lang="en-US" altLang="en-US" smtClean="0">
              <a:solidFill>
                <a:srgbClr val="3399FF"/>
              </a:solidFill>
            </a:endParaRPr>
          </a:p>
          <a:p>
            <a:pPr marL="571500" indent="-571500" eaLnBrk="1" hangingPunct="1">
              <a:buFont typeface="Wingdings" panose="05000000000000000000" pitchFamily="2" charset="2"/>
              <a:buAutoNum type="arabicPeriod"/>
            </a:pPr>
            <a:r>
              <a:rPr lang="en-US" altLang="en-US">
                <a:solidFill>
                  <a:srgbClr val="3399FF"/>
                </a:solidFill>
              </a:rPr>
              <a:t>Kỹ năng </a:t>
            </a:r>
            <a:r>
              <a:rPr lang="en-US" altLang="en-US">
                <a:solidFill>
                  <a:srgbClr val="3399FF"/>
                </a:solidFill>
              </a:rPr>
              <a:t>thuyết </a:t>
            </a:r>
            <a:r>
              <a:rPr lang="en-US" altLang="en-US" smtClean="0">
                <a:solidFill>
                  <a:srgbClr val="3399FF"/>
                </a:solidFill>
              </a:rPr>
              <a:t>trình</a:t>
            </a:r>
            <a:endParaRPr lang="en-US" altLang="en-US">
              <a:solidFill>
                <a:srgbClr val="3399FF"/>
              </a:solidFill>
            </a:endParaRP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 calcmode="lin" valueType="num">
                                      <p:cBhvr additive="base">
                                        <p:cTn id="11"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 calcmode="lin" valueType="num">
                                      <p:cBhvr additive="base">
                                        <p:cTn id="15"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2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 calcmode="lin" valueType="num">
                                      <p:cBhvr additive="base">
                                        <p:cTn id="19"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5843"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14E6BB5-0611-4A41-BB4F-D844BE6AC8C3}" type="slidenum">
              <a:rPr lang="en-US" altLang="en-US"/>
              <a:pPr/>
              <a:t>29</a:t>
            </a:fld>
            <a:endParaRPr lang="en-US" altLang="en-US"/>
          </a:p>
        </p:txBody>
      </p:sp>
      <p:sp>
        <p:nvSpPr>
          <p:cNvPr id="35844" name="Rectangle 2"/>
          <p:cNvSpPr>
            <a:spLocks noGrp="1" noChangeArrowheads="1"/>
          </p:cNvSpPr>
          <p:nvPr>
            <p:ph type="title"/>
          </p:nvPr>
        </p:nvSpPr>
        <p:spPr/>
        <p:txBody>
          <a:bodyPr/>
          <a:lstStyle/>
          <a:p>
            <a:pPr eaLnBrk="1" hangingPunct="1"/>
            <a:r>
              <a:rPr lang="en-US" altLang="en-US" smtClean="0"/>
              <a:t>3.8. Làm việc với ký tự (text)</a:t>
            </a:r>
          </a:p>
        </p:txBody>
      </p:sp>
      <p:sp>
        <p:nvSpPr>
          <p:cNvPr id="52227" name="Rectangle 3"/>
          <p:cNvSpPr>
            <a:spLocks noGrp="1" noChangeArrowheads="1"/>
          </p:cNvSpPr>
          <p:nvPr>
            <p:ph type="body" sz="half" idx="1"/>
          </p:nvPr>
        </p:nvSpPr>
        <p:spPr/>
        <p:txBody>
          <a:bodyPr/>
          <a:lstStyle/>
          <a:p>
            <a:pPr algn="just" eaLnBrk="1" hangingPunct="1"/>
            <a:r>
              <a:rPr lang="en-US" altLang="en-US" sz="2600" smtClean="0"/>
              <a:t>Thêm các nội dung ký tự vào bài thuyết trình:</a:t>
            </a:r>
          </a:p>
          <a:p>
            <a:pPr lvl="1" algn="just" eaLnBrk="1" hangingPunct="1"/>
            <a:r>
              <a:rPr lang="en-US" altLang="en-US" sz="2200" smtClean="0"/>
              <a:t>Từ các cửa sổ text đã có sẵn khi tạo slide</a:t>
            </a:r>
          </a:p>
          <a:p>
            <a:pPr lvl="1" algn="just" eaLnBrk="1" hangingPunct="1"/>
            <a:endParaRPr lang="en-US" altLang="en-US" sz="2200" smtClean="0"/>
          </a:p>
        </p:txBody>
      </p:sp>
      <p:pic>
        <p:nvPicPr>
          <p:cNvPr id="52229" name="Picture 5" descr="text-layout copy"/>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38663" y="2438400"/>
            <a:ext cx="4376737" cy="3295650"/>
          </a:xfrm>
          <a:noFill/>
        </p:spPr>
      </p:pic>
      <p:grpSp>
        <p:nvGrpSpPr>
          <p:cNvPr id="2" name="Group 12"/>
          <p:cNvGrpSpPr>
            <a:grpSpLocks/>
          </p:cNvGrpSpPr>
          <p:nvPr/>
        </p:nvGrpSpPr>
        <p:grpSpPr bwMode="auto">
          <a:xfrm>
            <a:off x="2743200" y="2819400"/>
            <a:ext cx="2362200" cy="2425700"/>
            <a:chOff x="1728" y="1776"/>
            <a:chExt cx="1488" cy="1528"/>
          </a:xfrm>
        </p:grpSpPr>
        <p:sp>
          <p:nvSpPr>
            <p:cNvPr id="35848" name="Line 8"/>
            <p:cNvSpPr>
              <a:spLocks noChangeShapeType="1"/>
            </p:cNvSpPr>
            <p:nvPr/>
          </p:nvSpPr>
          <p:spPr bwMode="auto">
            <a:xfrm>
              <a:off x="2688" y="1776"/>
              <a:ext cx="0" cy="1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5849" name="Group 11"/>
            <p:cNvGrpSpPr>
              <a:grpSpLocks/>
            </p:cNvGrpSpPr>
            <p:nvPr/>
          </p:nvGrpSpPr>
          <p:grpSpPr bwMode="auto">
            <a:xfrm>
              <a:off x="1728" y="1776"/>
              <a:ext cx="1488" cy="1528"/>
              <a:chOff x="1728" y="1776"/>
              <a:chExt cx="1488" cy="1528"/>
            </a:xfrm>
          </p:grpSpPr>
          <p:sp>
            <p:nvSpPr>
              <p:cNvPr id="35850" name="Line 6"/>
              <p:cNvSpPr>
                <a:spLocks noChangeShapeType="1"/>
              </p:cNvSpPr>
              <p:nvPr/>
            </p:nvSpPr>
            <p:spPr bwMode="auto">
              <a:xfrm>
                <a:off x="2688" y="177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1" name="Line 7"/>
              <p:cNvSpPr>
                <a:spLocks noChangeShapeType="1"/>
              </p:cNvSpPr>
              <p:nvPr/>
            </p:nvSpPr>
            <p:spPr bwMode="auto">
              <a:xfrm>
                <a:off x="2688" y="2688"/>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2" name="Line 9"/>
              <p:cNvSpPr>
                <a:spLocks noChangeShapeType="1"/>
              </p:cNvSpPr>
              <p:nvPr/>
            </p:nvSpPr>
            <p:spPr bwMode="auto">
              <a:xfrm flipH="1">
                <a:off x="2112" y="3120"/>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Text Box 10"/>
              <p:cNvSpPr txBox="1">
                <a:spLocks noChangeArrowheads="1"/>
              </p:cNvSpPr>
              <p:nvPr/>
            </p:nvSpPr>
            <p:spPr bwMode="auto">
              <a:xfrm>
                <a:off x="1728" y="2900"/>
                <a:ext cx="6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a:t>Cửa sổ</a:t>
                </a:r>
              </a:p>
              <a:p>
                <a:pPr algn="ctr"/>
                <a:r>
                  <a:rPr lang="en-US" altLang="en-US"/>
                  <a:t>text</a:t>
                </a:r>
              </a:p>
            </p:txBody>
          </p:sp>
        </p:gr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blinds(horizontal)">
                                      <p:cBhvr>
                                        <p:cTn id="7" dur="500"/>
                                        <p:tgtEl>
                                          <p:spTgt spid="522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Effect transition="in" filter="blinds(horizontal)">
                                      <p:cBhvr>
                                        <p:cTn id="12" dur="500"/>
                                        <p:tgtEl>
                                          <p:spTgt spid="52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52229"/>
                                        </p:tgtEl>
                                        <p:attrNameLst>
                                          <p:attrName>style.visibility</p:attrName>
                                        </p:attrNameLst>
                                      </p:cBhvr>
                                      <p:to>
                                        <p:strVal val="visible"/>
                                      </p:to>
                                    </p:set>
                                    <p:anim calcmode="lin" valueType="num">
                                      <p:cBhvr additive="base">
                                        <p:cTn id="17" dur="500" fill="hold"/>
                                        <p:tgtEl>
                                          <p:spTgt spid="52229"/>
                                        </p:tgtEl>
                                        <p:attrNameLst>
                                          <p:attrName>ppt_x</p:attrName>
                                        </p:attrNameLst>
                                      </p:cBhvr>
                                      <p:tavLst>
                                        <p:tav tm="0">
                                          <p:val>
                                            <p:strVal val="1+#ppt_w/2"/>
                                          </p:val>
                                        </p:tav>
                                        <p:tav tm="100000">
                                          <p:val>
                                            <p:strVal val="#ppt_x"/>
                                          </p:val>
                                        </p:tav>
                                      </p:tavLst>
                                    </p:anim>
                                    <p:anim calcmode="lin" valueType="num">
                                      <p:cBhvr additive="base">
                                        <p:cTn id="18" dur="500" fill="hold"/>
                                        <p:tgtEl>
                                          <p:spTgt spid="5222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6867"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CBE71FB-F3C6-4306-A232-5A7D3B2E5FDA}" type="slidenum">
              <a:rPr lang="en-US" altLang="en-US"/>
              <a:pPr/>
              <a:t>30</a:t>
            </a:fld>
            <a:endParaRPr lang="en-US" altLang="en-US"/>
          </a:p>
        </p:txBody>
      </p:sp>
      <p:sp>
        <p:nvSpPr>
          <p:cNvPr id="36868" name="Rectangle 2"/>
          <p:cNvSpPr>
            <a:spLocks noGrp="1" noChangeArrowheads="1"/>
          </p:cNvSpPr>
          <p:nvPr>
            <p:ph type="title"/>
          </p:nvPr>
        </p:nvSpPr>
        <p:spPr/>
        <p:txBody>
          <a:bodyPr/>
          <a:lstStyle/>
          <a:p>
            <a:pPr eaLnBrk="1" hangingPunct="1"/>
            <a:r>
              <a:rPr lang="en-US" altLang="en-US" sz="3400" smtClean="0"/>
              <a:t>3.8. Làm việc với ký tự (text) (tiếp…)</a:t>
            </a:r>
          </a:p>
        </p:txBody>
      </p:sp>
      <p:sp>
        <p:nvSpPr>
          <p:cNvPr id="54275" name="Rectangle 3"/>
          <p:cNvSpPr>
            <a:spLocks noGrp="1" noChangeArrowheads="1"/>
          </p:cNvSpPr>
          <p:nvPr>
            <p:ph type="body" sz="half" idx="1"/>
          </p:nvPr>
        </p:nvSpPr>
        <p:spPr/>
        <p:txBody>
          <a:bodyPr/>
          <a:lstStyle/>
          <a:p>
            <a:pPr eaLnBrk="1" hangingPunct="1"/>
            <a:r>
              <a:rPr lang="en-US" altLang="en-US" sz="2600" smtClean="0"/>
              <a:t>Thêm một cửa sổ text mới:</a:t>
            </a:r>
          </a:p>
          <a:p>
            <a:pPr lvl="1" eaLnBrk="1" hangingPunct="1"/>
            <a:r>
              <a:rPr lang="en-US" altLang="en-US" sz="2200" smtClean="0"/>
              <a:t>&lt;</a:t>
            </a:r>
            <a:r>
              <a:rPr lang="en-US" altLang="en-US" sz="2200" i="1" smtClean="0"/>
              <a:t>Tab</a:t>
            </a:r>
            <a:r>
              <a:rPr lang="en-US" altLang="en-US" sz="2200" smtClean="0"/>
              <a:t>&gt; Insert </a:t>
            </a:r>
            <a:r>
              <a:rPr lang="en-US" altLang="en-US" sz="2200" smtClean="0">
                <a:sym typeface="Wingdings" panose="05000000000000000000" pitchFamily="2" charset="2"/>
              </a:rPr>
              <a:t> Text Box</a:t>
            </a:r>
          </a:p>
          <a:p>
            <a:pPr lvl="1" eaLnBrk="1" hangingPunct="1"/>
            <a:r>
              <a:rPr lang="en-US" altLang="en-US" sz="2200" smtClean="0">
                <a:sym typeface="Wingdings" panose="05000000000000000000" pitchFamily="2" charset="2"/>
              </a:rPr>
              <a:t>Đưa con trỏ đến vị trí cần thiết</a:t>
            </a:r>
          </a:p>
          <a:p>
            <a:pPr lvl="1" eaLnBrk="1" hangingPunct="1"/>
            <a:r>
              <a:rPr lang="en-US" altLang="en-US" sz="2200" smtClean="0">
                <a:sym typeface="Wingdings" panose="05000000000000000000" pitchFamily="2" charset="2"/>
              </a:rPr>
              <a:t>Thêm nội dung</a:t>
            </a:r>
          </a:p>
          <a:p>
            <a:pPr lvl="1" eaLnBrk="1" hangingPunct="1"/>
            <a:r>
              <a:rPr lang="en-US" altLang="en-US" sz="2200" smtClean="0">
                <a:sym typeface="Wingdings" panose="05000000000000000000" pitchFamily="2" charset="2"/>
              </a:rPr>
              <a:t>Xê dịch và quay cửa sổ text</a:t>
            </a:r>
          </a:p>
        </p:txBody>
      </p:sp>
      <p:pic>
        <p:nvPicPr>
          <p:cNvPr id="54277" name="Picture 5" descr="text-box-slide"/>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38663" y="2409825"/>
            <a:ext cx="4376737" cy="3292475"/>
          </a:xfrm>
          <a:noFill/>
        </p:spPr>
      </p:pic>
      <p:grpSp>
        <p:nvGrpSpPr>
          <p:cNvPr id="2" name="Group 10"/>
          <p:cNvGrpSpPr>
            <a:grpSpLocks/>
          </p:cNvGrpSpPr>
          <p:nvPr/>
        </p:nvGrpSpPr>
        <p:grpSpPr bwMode="auto">
          <a:xfrm>
            <a:off x="2590800" y="3886200"/>
            <a:ext cx="3276600" cy="1905000"/>
            <a:chOff x="1632" y="2448"/>
            <a:chExt cx="2064" cy="1200"/>
          </a:xfrm>
        </p:grpSpPr>
        <p:sp>
          <p:nvSpPr>
            <p:cNvPr id="36872" name="Line 6"/>
            <p:cNvSpPr>
              <a:spLocks noChangeShapeType="1"/>
            </p:cNvSpPr>
            <p:nvPr/>
          </p:nvSpPr>
          <p:spPr bwMode="auto">
            <a:xfrm flipV="1">
              <a:off x="2064" y="2448"/>
              <a:ext cx="1152" cy="10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3" name="Line 7"/>
            <p:cNvSpPr>
              <a:spLocks noChangeShapeType="1"/>
            </p:cNvSpPr>
            <p:nvPr/>
          </p:nvSpPr>
          <p:spPr bwMode="auto">
            <a:xfrm flipV="1">
              <a:off x="2064" y="2832"/>
              <a:ext cx="1632"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4" name="Text Box 8"/>
            <p:cNvSpPr txBox="1">
              <a:spLocks noChangeArrowheads="1"/>
            </p:cNvSpPr>
            <p:nvPr/>
          </p:nvSpPr>
          <p:spPr bwMode="auto">
            <a:xfrm>
              <a:off x="1632" y="3417"/>
              <a:ext cx="7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Text box</a:t>
              </a:r>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dissolve">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dissolve">
                                      <p:cBhvr>
                                        <p:cTn id="12" dur="500"/>
                                        <p:tgtEl>
                                          <p:spTgt spid="54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dissolve">
                                      <p:cBhvr>
                                        <p:cTn id="17" dur="500"/>
                                        <p:tgtEl>
                                          <p:spTgt spid="54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dissolve">
                                      <p:cBhvr>
                                        <p:cTn id="22" dur="500"/>
                                        <p:tgtEl>
                                          <p:spTgt spid="542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54277"/>
                                        </p:tgtEl>
                                        <p:attrNameLst>
                                          <p:attrName>style.visibility</p:attrName>
                                        </p:attrNameLst>
                                      </p:cBhvr>
                                      <p:to>
                                        <p:strVal val="visible"/>
                                      </p:to>
                                    </p:set>
                                    <p:anim calcmode="lin" valueType="num">
                                      <p:cBhvr additive="base">
                                        <p:cTn id="27" dur="500" fill="hold"/>
                                        <p:tgtEl>
                                          <p:spTgt spid="54277"/>
                                        </p:tgtEl>
                                        <p:attrNameLst>
                                          <p:attrName>ppt_x</p:attrName>
                                        </p:attrNameLst>
                                      </p:cBhvr>
                                      <p:tavLst>
                                        <p:tav tm="0">
                                          <p:val>
                                            <p:strVal val="1+#ppt_w/2"/>
                                          </p:val>
                                        </p:tav>
                                        <p:tav tm="100000">
                                          <p:val>
                                            <p:strVal val="#ppt_x"/>
                                          </p:val>
                                        </p:tav>
                                      </p:tavLst>
                                    </p:anim>
                                    <p:anim calcmode="lin" valueType="num">
                                      <p:cBhvr additive="base">
                                        <p:cTn id="28" dur="500" fill="hold"/>
                                        <p:tgtEl>
                                          <p:spTgt spid="54277"/>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54275">
                                            <p:txEl>
                                              <p:pRg st="4" end="4"/>
                                            </p:txEl>
                                          </p:spTgt>
                                        </p:tgtEl>
                                        <p:attrNameLst>
                                          <p:attrName>style.visibility</p:attrName>
                                        </p:attrNameLst>
                                      </p:cBhvr>
                                      <p:to>
                                        <p:strVal val="visible"/>
                                      </p:to>
                                    </p:set>
                                    <p:animEffect transition="in" filter="dissolve">
                                      <p:cBhvr>
                                        <p:cTn id="39" dur="500"/>
                                        <p:tgtEl>
                                          <p:spTgt spid="5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37891"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A2F059F-31DD-4E58-B7BA-5E2960DD6157}" type="slidenum">
              <a:rPr lang="en-US" altLang="en-US"/>
              <a:pPr/>
              <a:t>31</a:t>
            </a:fld>
            <a:endParaRPr lang="en-US" altLang="en-US"/>
          </a:p>
        </p:txBody>
      </p:sp>
      <p:sp>
        <p:nvSpPr>
          <p:cNvPr id="37892" name="Rectangle 2"/>
          <p:cNvSpPr>
            <a:spLocks noGrp="1" noChangeArrowheads="1"/>
          </p:cNvSpPr>
          <p:nvPr>
            <p:ph type="title"/>
          </p:nvPr>
        </p:nvSpPr>
        <p:spPr/>
        <p:txBody>
          <a:bodyPr/>
          <a:lstStyle/>
          <a:p>
            <a:pPr eaLnBrk="1" hangingPunct="1"/>
            <a:r>
              <a:rPr lang="en-US" altLang="en-US" sz="3400" smtClean="0"/>
              <a:t>3.8. Làm việc với ký tự (text) (tiếp…)</a:t>
            </a:r>
          </a:p>
        </p:txBody>
      </p:sp>
      <p:sp>
        <p:nvSpPr>
          <p:cNvPr id="56323" name="Rectangle 3"/>
          <p:cNvSpPr>
            <a:spLocks noGrp="1" noChangeArrowheads="1"/>
          </p:cNvSpPr>
          <p:nvPr>
            <p:ph type="body" sz="half" idx="1"/>
          </p:nvPr>
        </p:nvSpPr>
        <p:spPr/>
        <p:txBody>
          <a:bodyPr/>
          <a:lstStyle/>
          <a:p>
            <a:pPr eaLnBrk="1" hangingPunct="1"/>
            <a:r>
              <a:rPr lang="en-US" altLang="en-US" sz="2600" smtClean="0"/>
              <a:t>Thay đổi font, kích thước, màu sắc của ký tự:</a:t>
            </a:r>
          </a:p>
          <a:p>
            <a:pPr lvl="1" eaLnBrk="1" hangingPunct="1"/>
            <a:r>
              <a:rPr lang="en-US" altLang="en-US" sz="2200" smtClean="0"/>
              <a:t>Chọn đoạn ký tự cần thay đổi</a:t>
            </a:r>
          </a:p>
          <a:p>
            <a:pPr lvl="1" eaLnBrk="1" hangingPunct="1"/>
            <a:r>
              <a:rPr lang="en-US" altLang="en-US" sz="2200" smtClean="0"/>
              <a:t>&lt;</a:t>
            </a:r>
            <a:r>
              <a:rPr lang="en-US" altLang="en-US" sz="2200" i="1" smtClean="0"/>
              <a:t>Tab</a:t>
            </a:r>
            <a:r>
              <a:rPr lang="en-US" altLang="en-US" sz="2200" smtClean="0"/>
              <a:t>&gt; Home </a:t>
            </a:r>
            <a:r>
              <a:rPr lang="en-US" altLang="en-US" sz="2200" smtClean="0">
                <a:sym typeface="Wingdings" panose="05000000000000000000" pitchFamily="2" charset="2"/>
              </a:rPr>
              <a:t> Font</a:t>
            </a:r>
          </a:p>
        </p:txBody>
      </p:sp>
      <p:pic>
        <p:nvPicPr>
          <p:cNvPr id="56325" name="Picture 5" descr="text-font copy"/>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19600" y="2735263"/>
            <a:ext cx="4648200" cy="2719387"/>
          </a:xfrm>
          <a:noFill/>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 calcmode="lin" valueType="num">
                                      <p:cBhvr>
                                        <p:cTn id="7" dur="1000" fill="hold"/>
                                        <p:tgtEl>
                                          <p:spTgt spid="5632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632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632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56323">
                                            <p:txEl>
                                              <p:pRg st="1" end="1"/>
                                            </p:txEl>
                                          </p:spTgt>
                                        </p:tgtEl>
                                        <p:attrNameLst>
                                          <p:attrName>style.visibility</p:attrName>
                                        </p:attrNameLst>
                                      </p:cBhvr>
                                      <p:to>
                                        <p:strVal val="visible"/>
                                      </p:to>
                                    </p:set>
                                    <p:anim calcmode="lin" valueType="num">
                                      <p:cBhvr>
                                        <p:cTn id="14" dur="1000" fill="hold"/>
                                        <p:tgtEl>
                                          <p:spTgt spid="5632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632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632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56323">
                                            <p:txEl>
                                              <p:pRg st="2" end="2"/>
                                            </p:txEl>
                                          </p:spTgt>
                                        </p:tgtEl>
                                        <p:attrNameLst>
                                          <p:attrName>style.visibility</p:attrName>
                                        </p:attrNameLst>
                                      </p:cBhvr>
                                      <p:to>
                                        <p:strVal val="visible"/>
                                      </p:to>
                                    </p:set>
                                    <p:anim calcmode="lin" valueType="num">
                                      <p:cBhvr>
                                        <p:cTn id="21" dur="1000" fill="hold"/>
                                        <p:tgtEl>
                                          <p:spTgt spid="5632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632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632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56325"/>
                                        </p:tgtEl>
                                        <p:attrNameLst>
                                          <p:attrName>style.visibility</p:attrName>
                                        </p:attrNameLst>
                                      </p:cBhvr>
                                      <p:to>
                                        <p:strVal val="visible"/>
                                      </p:to>
                                    </p:set>
                                    <p:animEffect transition="in" filter="dissolve">
                                      <p:cBhvr>
                                        <p:cTn id="28"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38915"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9947CAF-003A-4377-A138-C78D53746B03}" type="slidenum">
              <a:rPr lang="en-US" altLang="en-US"/>
              <a:pPr/>
              <a:t>32</a:t>
            </a:fld>
            <a:endParaRPr lang="en-US" altLang="en-US"/>
          </a:p>
        </p:txBody>
      </p:sp>
      <p:sp>
        <p:nvSpPr>
          <p:cNvPr id="38916" name="Rectangle 2"/>
          <p:cNvSpPr>
            <a:spLocks noGrp="1" noChangeArrowheads="1"/>
          </p:cNvSpPr>
          <p:nvPr>
            <p:ph type="title"/>
          </p:nvPr>
        </p:nvSpPr>
        <p:spPr/>
        <p:txBody>
          <a:bodyPr/>
          <a:lstStyle/>
          <a:p>
            <a:pPr eaLnBrk="1" hangingPunct="1"/>
            <a:r>
              <a:rPr lang="en-US" altLang="en-US" sz="3400" smtClean="0"/>
              <a:t>3.8. Làm việc với ký tự (text) (tiếp…)</a:t>
            </a:r>
          </a:p>
        </p:txBody>
      </p:sp>
      <p:sp>
        <p:nvSpPr>
          <p:cNvPr id="58371" name="Rectangle 3"/>
          <p:cNvSpPr>
            <a:spLocks noGrp="1" noChangeArrowheads="1"/>
          </p:cNvSpPr>
          <p:nvPr>
            <p:ph type="body" sz="half" idx="1"/>
          </p:nvPr>
        </p:nvSpPr>
        <p:spPr>
          <a:xfrm>
            <a:off x="566738" y="1752600"/>
            <a:ext cx="3700462" cy="4267200"/>
          </a:xfrm>
        </p:spPr>
        <p:txBody>
          <a:bodyPr/>
          <a:lstStyle/>
          <a:p>
            <a:pPr eaLnBrk="1" hangingPunct="1">
              <a:lnSpc>
                <a:spcPct val="80000"/>
              </a:lnSpc>
              <a:defRPr/>
            </a:pPr>
            <a:r>
              <a:rPr lang="en-US" sz="2200" smtClean="0"/>
              <a:t>Font Style:</a:t>
            </a:r>
          </a:p>
          <a:p>
            <a:pPr lvl="1" eaLnBrk="1" hangingPunct="1">
              <a:lnSpc>
                <a:spcPct val="80000"/>
              </a:lnSpc>
              <a:defRPr/>
            </a:pPr>
            <a:r>
              <a:rPr lang="en-US" sz="2000" smtClean="0"/>
              <a:t>Regular: Chữ thường</a:t>
            </a:r>
          </a:p>
          <a:p>
            <a:pPr lvl="1" eaLnBrk="1" hangingPunct="1">
              <a:lnSpc>
                <a:spcPct val="80000"/>
              </a:lnSpc>
              <a:defRPr/>
            </a:pPr>
            <a:r>
              <a:rPr lang="en-US" sz="2000" smtClean="0"/>
              <a:t>Bold: </a:t>
            </a:r>
            <a:r>
              <a:rPr lang="en-US" sz="2000" b="1" smtClean="0"/>
              <a:t>Đậm</a:t>
            </a:r>
          </a:p>
          <a:p>
            <a:pPr lvl="1" eaLnBrk="1" hangingPunct="1">
              <a:lnSpc>
                <a:spcPct val="80000"/>
              </a:lnSpc>
              <a:defRPr/>
            </a:pPr>
            <a:r>
              <a:rPr lang="en-US" sz="2000" smtClean="0"/>
              <a:t>Italic: </a:t>
            </a:r>
            <a:r>
              <a:rPr lang="en-US" sz="2000" i="1" smtClean="0"/>
              <a:t>Nghiêng</a:t>
            </a:r>
          </a:p>
          <a:p>
            <a:pPr lvl="1" eaLnBrk="1" hangingPunct="1">
              <a:lnSpc>
                <a:spcPct val="80000"/>
              </a:lnSpc>
              <a:defRPr/>
            </a:pPr>
            <a:r>
              <a:rPr lang="en-US" sz="2000" smtClean="0"/>
              <a:t>Bold Italic: </a:t>
            </a:r>
            <a:r>
              <a:rPr lang="en-US" sz="2000" b="1" i="1" smtClean="0"/>
              <a:t>Nghiêng</a:t>
            </a:r>
            <a:r>
              <a:rPr lang="en-US" sz="2000" smtClean="0"/>
              <a:t> </a:t>
            </a:r>
            <a:r>
              <a:rPr lang="en-US" sz="2000" b="1" i="1" smtClean="0"/>
              <a:t>và</a:t>
            </a:r>
            <a:r>
              <a:rPr lang="en-US" sz="2000" smtClean="0"/>
              <a:t> </a:t>
            </a:r>
            <a:r>
              <a:rPr lang="en-US" sz="2000" b="1" i="1" smtClean="0"/>
              <a:t>đậm</a:t>
            </a:r>
          </a:p>
          <a:p>
            <a:pPr eaLnBrk="1" hangingPunct="1">
              <a:lnSpc>
                <a:spcPct val="80000"/>
              </a:lnSpc>
              <a:defRPr/>
            </a:pPr>
            <a:r>
              <a:rPr lang="en-US" sz="2200" smtClean="0"/>
              <a:t>Effects: (Hiệu quả)</a:t>
            </a:r>
          </a:p>
          <a:p>
            <a:pPr lvl="1" eaLnBrk="1" hangingPunct="1">
              <a:lnSpc>
                <a:spcPct val="80000"/>
              </a:lnSpc>
              <a:defRPr/>
            </a:pPr>
            <a:r>
              <a:rPr lang="en-US" sz="2000" smtClean="0"/>
              <a:t>Underline: </a:t>
            </a:r>
            <a:r>
              <a:rPr lang="en-US" sz="2000" u="sng" smtClean="0"/>
              <a:t>Gạch dưới</a:t>
            </a:r>
          </a:p>
          <a:p>
            <a:pPr lvl="1" eaLnBrk="1" hangingPunct="1">
              <a:lnSpc>
                <a:spcPct val="80000"/>
              </a:lnSpc>
              <a:defRPr/>
            </a:pPr>
            <a:r>
              <a:rPr lang="en-US" sz="2000" smtClean="0"/>
              <a:t>Shadow: </a:t>
            </a:r>
            <a:r>
              <a:rPr lang="en-US" sz="2000" smtClean="0">
                <a:effectLst>
                  <a:outerShdw blurRad="38100" dist="38100" dir="2700000" algn="tl">
                    <a:srgbClr val="C0C0C0"/>
                  </a:outerShdw>
                </a:effectLst>
              </a:rPr>
              <a:t>Bóng</a:t>
            </a:r>
          </a:p>
          <a:p>
            <a:pPr lvl="1" eaLnBrk="1" hangingPunct="1">
              <a:lnSpc>
                <a:spcPct val="80000"/>
              </a:lnSpc>
              <a:defRPr/>
            </a:pPr>
            <a:r>
              <a:rPr lang="en-US" sz="2000" smtClean="0"/>
              <a:t>Emboss: </a:t>
            </a:r>
            <a:r>
              <a:rPr 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Nổi</a:t>
            </a:r>
          </a:p>
          <a:p>
            <a:pPr lvl="1" eaLnBrk="1" hangingPunct="1">
              <a:lnSpc>
                <a:spcPct val="80000"/>
              </a:lnSpc>
              <a:defRPr/>
            </a:pPr>
            <a:r>
              <a:rPr lang="en-US" sz="2000" smtClean="0"/>
              <a:t>Superscript: </a:t>
            </a:r>
            <a:r>
              <a:rPr lang="en-US" sz="2000" baseline="30000" smtClean="0"/>
              <a:t>Mũ</a:t>
            </a:r>
          </a:p>
          <a:p>
            <a:pPr lvl="1" eaLnBrk="1" hangingPunct="1">
              <a:lnSpc>
                <a:spcPct val="80000"/>
              </a:lnSpc>
              <a:defRPr/>
            </a:pPr>
            <a:r>
              <a:rPr lang="en-US" sz="2000" smtClean="0"/>
              <a:t>Subscript: </a:t>
            </a:r>
            <a:r>
              <a:rPr lang="en-US" sz="2000" baseline="-25000" smtClean="0"/>
              <a:t>Chỉ số</a:t>
            </a:r>
          </a:p>
        </p:txBody>
      </p:sp>
      <p:pic>
        <p:nvPicPr>
          <p:cNvPr id="58374" name="Picture 6" descr="toolbar copy"/>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733800" y="2262188"/>
            <a:ext cx="5181600" cy="328612"/>
          </a:xfrm>
          <a:noFill/>
        </p:spPr>
      </p:pic>
      <p:pic>
        <p:nvPicPr>
          <p:cNvPr id="38919" name="Picture 7" descr="text-font copy"/>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114800" y="3067050"/>
            <a:ext cx="4724400" cy="2762250"/>
          </a:xfrm>
          <a:noFill/>
        </p:spPr>
      </p:pic>
      <p:sp>
        <p:nvSpPr>
          <p:cNvPr id="58376" name="Line 8"/>
          <p:cNvSpPr>
            <a:spLocks noChangeShapeType="1"/>
          </p:cNvSpPr>
          <p:nvPr/>
        </p:nvSpPr>
        <p:spPr bwMode="auto">
          <a:xfrm>
            <a:off x="6781800" y="2057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7" name="Line 9"/>
          <p:cNvSpPr>
            <a:spLocks noChangeShapeType="1"/>
          </p:cNvSpPr>
          <p:nvPr/>
        </p:nvSpPr>
        <p:spPr bwMode="auto">
          <a:xfrm>
            <a:off x="7010400" y="2057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8" name="Line 10"/>
          <p:cNvSpPr>
            <a:spLocks noChangeShapeType="1"/>
          </p:cNvSpPr>
          <p:nvPr/>
        </p:nvSpPr>
        <p:spPr bwMode="auto">
          <a:xfrm>
            <a:off x="7239000" y="2057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9" name="Line 11"/>
          <p:cNvSpPr>
            <a:spLocks noChangeShapeType="1"/>
          </p:cNvSpPr>
          <p:nvPr/>
        </p:nvSpPr>
        <p:spPr bwMode="auto">
          <a:xfrm>
            <a:off x="7391400" y="2057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374"/>
                                        </p:tgtEl>
                                        <p:attrNameLst>
                                          <p:attrName>style.visibility</p:attrName>
                                        </p:attrNameLst>
                                      </p:cBhvr>
                                      <p:to>
                                        <p:strVal val="visible"/>
                                      </p:to>
                                    </p:set>
                                    <p:animEffect transition="in" filter="blinds(horizontal)">
                                      <p:cBhvr>
                                        <p:cTn id="10" dur="500"/>
                                        <p:tgtEl>
                                          <p:spTgt spid="583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15" dur="500"/>
                                        <p:tgtEl>
                                          <p:spTgt spid="58371">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20" dur="500"/>
                                        <p:tgtEl>
                                          <p:spTgt spid="58371">
                                            <p:txEl>
                                              <p:pRg st="2" end="2"/>
                                            </p:txEl>
                                          </p:spTgt>
                                        </p:tgtEl>
                                      </p:cBhvr>
                                    </p:animEffect>
                                  </p:childTnLst>
                                </p:cTn>
                              </p:par>
                              <p:par>
                                <p:cTn id="21" presetID="2" presetClass="entr" presetSubtype="1" fill="hold" nodeType="withEffect">
                                  <p:stCondLst>
                                    <p:cond delay="0"/>
                                  </p:stCondLst>
                                  <p:childTnLst>
                                    <p:set>
                                      <p:cBhvr>
                                        <p:cTn id="22" dur="1" fill="hold">
                                          <p:stCondLst>
                                            <p:cond delay="0"/>
                                          </p:stCondLst>
                                        </p:cTn>
                                        <p:tgtEl>
                                          <p:spTgt spid="58376"/>
                                        </p:tgtEl>
                                        <p:attrNameLst>
                                          <p:attrName>style.visibility</p:attrName>
                                        </p:attrNameLst>
                                      </p:cBhvr>
                                      <p:to>
                                        <p:strVal val="visible"/>
                                      </p:to>
                                    </p:set>
                                    <p:anim calcmode="lin" valueType="num">
                                      <p:cBhvr additive="base">
                                        <p:cTn id="23" dur="500" fill="hold"/>
                                        <p:tgtEl>
                                          <p:spTgt spid="58376"/>
                                        </p:tgtEl>
                                        <p:attrNameLst>
                                          <p:attrName>ppt_x</p:attrName>
                                        </p:attrNameLst>
                                      </p:cBhvr>
                                      <p:tavLst>
                                        <p:tav tm="0">
                                          <p:val>
                                            <p:strVal val="#ppt_x"/>
                                          </p:val>
                                        </p:tav>
                                        <p:tav tm="100000">
                                          <p:val>
                                            <p:strVal val="#ppt_x"/>
                                          </p:val>
                                        </p:tav>
                                      </p:tavLst>
                                    </p:anim>
                                    <p:anim calcmode="lin" valueType="num">
                                      <p:cBhvr additive="base">
                                        <p:cTn id="24" dur="500" fill="hold"/>
                                        <p:tgtEl>
                                          <p:spTgt spid="58376"/>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58371">
                                            <p:txEl>
                                              <p:pRg st="3" end="3"/>
                                            </p:txEl>
                                          </p:spTgt>
                                        </p:tgtEl>
                                        <p:attrNameLst>
                                          <p:attrName>style.visibility</p:attrName>
                                        </p:attrNameLst>
                                      </p:cBhvr>
                                      <p:to>
                                        <p:strVal val="visible"/>
                                      </p:to>
                                    </p:set>
                                    <p:animEffect transition="in" filter="blinds(horizontal)">
                                      <p:cBhvr>
                                        <p:cTn id="29" dur="500"/>
                                        <p:tgtEl>
                                          <p:spTgt spid="58371">
                                            <p:txEl>
                                              <p:pRg st="3" end="3"/>
                                            </p:txEl>
                                          </p:spTgt>
                                        </p:tgtEl>
                                      </p:cBhvr>
                                    </p:animEffect>
                                  </p:childTnLst>
                                </p:cTn>
                              </p:par>
                              <p:par>
                                <p:cTn id="30" presetID="3" presetClass="exit" presetSubtype="10" fill="hold" nodeType="withEffect">
                                  <p:stCondLst>
                                    <p:cond delay="0"/>
                                  </p:stCondLst>
                                  <p:childTnLst>
                                    <p:animEffect transition="out" filter="blinds(horizontal)">
                                      <p:cBhvr>
                                        <p:cTn id="31" dur="500"/>
                                        <p:tgtEl>
                                          <p:spTgt spid="58376"/>
                                        </p:tgtEl>
                                      </p:cBhvr>
                                    </p:animEffect>
                                    <p:set>
                                      <p:cBhvr>
                                        <p:cTn id="32" dur="1" fill="hold">
                                          <p:stCondLst>
                                            <p:cond delay="499"/>
                                          </p:stCondLst>
                                        </p:cTn>
                                        <p:tgtEl>
                                          <p:spTgt spid="58376"/>
                                        </p:tgtEl>
                                        <p:attrNameLst>
                                          <p:attrName>style.visibility</p:attrName>
                                        </p:attrNameLst>
                                      </p:cBhvr>
                                      <p:to>
                                        <p:strVal val="hidden"/>
                                      </p:to>
                                    </p:set>
                                  </p:childTnLst>
                                </p:cTn>
                              </p:par>
                              <p:par>
                                <p:cTn id="33" presetID="2" presetClass="entr" presetSubtype="1" fill="hold" nodeType="withEffect">
                                  <p:stCondLst>
                                    <p:cond delay="0"/>
                                  </p:stCondLst>
                                  <p:childTnLst>
                                    <p:set>
                                      <p:cBhvr>
                                        <p:cTn id="34" dur="1" fill="hold">
                                          <p:stCondLst>
                                            <p:cond delay="0"/>
                                          </p:stCondLst>
                                        </p:cTn>
                                        <p:tgtEl>
                                          <p:spTgt spid="58377"/>
                                        </p:tgtEl>
                                        <p:attrNameLst>
                                          <p:attrName>style.visibility</p:attrName>
                                        </p:attrNameLst>
                                      </p:cBhvr>
                                      <p:to>
                                        <p:strVal val="visible"/>
                                      </p:to>
                                    </p:set>
                                    <p:anim calcmode="lin" valueType="num">
                                      <p:cBhvr additive="base">
                                        <p:cTn id="35" dur="500" fill="hold"/>
                                        <p:tgtEl>
                                          <p:spTgt spid="58377"/>
                                        </p:tgtEl>
                                        <p:attrNameLst>
                                          <p:attrName>ppt_x</p:attrName>
                                        </p:attrNameLst>
                                      </p:cBhvr>
                                      <p:tavLst>
                                        <p:tav tm="0">
                                          <p:val>
                                            <p:strVal val="#ppt_x"/>
                                          </p:val>
                                        </p:tav>
                                        <p:tav tm="100000">
                                          <p:val>
                                            <p:strVal val="#ppt_x"/>
                                          </p:val>
                                        </p:tav>
                                      </p:tavLst>
                                    </p:anim>
                                    <p:anim calcmode="lin" valueType="num">
                                      <p:cBhvr additive="base">
                                        <p:cTn id="36" dur="500" fill="hold"/>
                                        <p:tgtEl>
                                          <p:spTgt spid="58377"/>
                                        </p:tgtEl>
                                        <p:attrNameLst>
                                          <p:attrName>ppt_y</p:attrName>
                                        </p:attrNameLst>
                                      </p:cBhvr>
                                      <p:tavLst>
                                        <p:tav tm="0">
                                          <p:val>
                                            <p:strVal val="0-#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58371">
                                            <p:txEl>
                                              <p:pRg st="4" end="4"/>
                                            </p:txEl>
                                          </p:spTgt>
                                        </p:tgtEl>
                                        <p:attrNameLst>
                                          <p:attrName>style.visibility</p:attrName>
                                        </p:attrNameLst>
                                      </p:cBhvr>
                                      <p:to>
                                        <p:strVal val="visible"/>
                                      </p:to>
                                    </p:set>
                                    <p:animEffect transition="in" filter="blinds(horizontal)">
                                      <p:cBhvr>
                                        <p:cTn id="41" dur="500"/>
                                        <p:tgtEl>
                                          <p:spTgt spid="58371">
                                            <p:txEl>
                                              <p:pRg st="4" end="4"/>
                                            </p:txEl>
                                          </p:spTgt>
                                        </p:tgtEl>
                                      </p:cBhvr>
                                    </p:animEffect>
                                  </p:childTnLst>
                                </p:cTn>
                              </p:par>
                              <p:par>
                                <p:cTn id="42" presetID="2" presetClass="entr" presetSubtype="1" fill="hold" nodeType="withEffect">
                                  <p:stCondLst>
                                    <p:cond delay="0"/>
                                  </p:stCondLst>
                                  <p:childTnLst>
                                    <p:set>
                                      <p:cBhvr>
                                        <p:cTn id="43" dur="1" fill="hold">
                                          <p:stCondLst>
                                            <p:cond delay="0"/>
                                          </p:stCondLst>
                                        </p:cTn>
                                        <p:tgtEl>
                                          <p:spTgt spid="58376"/>
                                        </p:tgtEl>
                                        <p:attrNameLst>
                                          <p:attrName>style.visibility</p:attrName>
                                        </p:attrNameLst>
                                      </p:cBhvr>
                                      <p:to>
                                        <p:strVal val="visible"/>
                                      </p:to>
                                    </p:set>
                                    <p:anim calcmode="lin" valueType="num">
                                      <p:cBhvr additive="base">
                                        <p:cTn id="44" dur="500" fill="hold"/>
                                        <p:tgtEl>
                                          <p:spTgt spid="58376"/>
                                        </p:tgtEl>
                                        <p:attrNameLst>
                                          <p:attrName>ppt_x</p:attrName>
                                        </p:attrNameLst>
                                      </p:cBhvr>
                                      <p:tavLst>
                                        <p:tav tm="0">
                                          <p:val>
                                            <p:strVal val="#ppt_x"/>
                                          </p:val>
                                        </p:tav>
                                        <p:tav tm="100000">
                                          <p:val>
                                            <p:strVal val="#ppt_x"/>
                                          </p:val>
                                        </p:tav>
                                      </p:tavLst>
                                    </p:anim>
                                    <p:anim calcmode="lin" valueType="num">
                                      <p:cBhvr additive="base">
                                        <p:cTn id="45" dur="500" fill="hold"/>
                                        <p:tgtEl>
                                          <p:spTgt spid="58376"/>
                                        </p:tgtEl>
                                        <p:attrNameLst>
                                          <p:attrName>ppt_y</p:attrName>
                                        </p:attrNameLst>
                                      </p:cBhvr>
                                      <p:tavLst>
                                        <p:tav tm="0">
                                          <p:val>
                                            <p:strVal val="0-#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8371">
                                            <p:txEl>
                                              <p:pRg st="5" end="5"/>
                                            </p:txEl>
                                          </p:spTgt>
                                        </p:tgtEl>
                                        <p:attrNameLst>
                                          <p:attrName>style.visibility</p:attrName>
                                        </p:attrNameLst>
                                      </p:cBhvr>
                                      <p:to>
                                        <p:strVal val="visible"/>
                                      </p:to>
                                    </p:set>
                                    <p:animEffect transition="in" filter="blinds(horizontal)">
                                      <p:cBhvr>
                                        <p:cTn id="50" dur="500"/>
                                        <p:tgtEl>
                                          <p:spTgt spid="58371">
                                            <p:txEl>
                                              <p:pRg st="5" end="5"/>
                                            </p:txEl>
                                          </p:spTgt>
                                        </p:tgtEl>
                                      </p:cBhvr>
                                    </p:animEffect>
                                  </p:childTnLst>
                                </p:cTn>
                              </p:par>
                              <p:par>
                                <p:cTn id="51" presetID="2" presetClass="entr" presetSubtype="1" fill="hold" nodeType="withEffect">
                                  <p:stCondLst>
                                    <p:cond delay="0"/>
                                  </p:stCondLst>
                                  <p:childTnLst>
                                    <p:set>
                                      <p:cBhvr>
                                        <p:cTn id="52" dur="1" fill="hold">
                                          <p:stCondLst>
                                            <p:cond delay="0"/>
                                          </p:stCondLst>
                                        </p:cTn>
                                        <p:tgtEl>
                                          <p:spTgt spid="58377"/>
                                        </p:tgtEl>
                                        <p:attrNameLst>
                                          <p:attrName>style.visibility</p:attrName>
                                        </p:attrNameLst>
                                      </p:cBhvr>
                                      <p:to>
                                        <p:strVal val="visible"/>
                                      </p:to>
                                    </p:set>
                                    <p:anim calcmode="lin" valueType="num">
                                      <p:cBhvr additive="base">
                                        <p:cTn id="53" dur="500" fill="hold"/>
                                        <p:tgtEl>
                                          <p:spTgt spid="58377"/>
                                        </p:tgtEl>
                                        <p:attrNameLst>
                                          <p:attrName>ppt_x</p:attrName>
                                        </p:attrNameLst>
                                      </p:cBhvr>
                                      <p:tavLst>
                                        <p:tav tm="0">
                                          <p:val>
                                            <p:strVal val="#ppt_x"/>
                                          </p:val>
                                        </p:tav>
                                        <p:tav tm="100000">
                                          <p:val>
                                            <p:strVal val="#ppt_x"/>
                                          </p:val>
                                        </p:tav>
                                      </p:tavLst>
                                    </p:anim>
                                    <p:anim calcmode="lin" valueType="num">
                                      <p:cBhvr additive="base">
                                        <p:cTn id="54" dur="500" fill="hold"/>
                                        <p:tgtEl>
                                          <p:spTgt spid="58377"/>
                                        </p:tgtEl>
                                        <p:attrNameLst>
                                          <p:attrName>ppt_y</p:attrName>
                                        </p:attrNameLst>
                                      </p:cBhvr>
                                      <p:tavLst>
                                        <p:tav tm="0">
                                          <p:val>
                                            <p:strVal val="0-#ppt_h/2"/>
                                          </p:val>
                                        </p:tav>
                                        <p:tav tm="100000">
                                          <p:val>
                                            <p:strVal val="#ppt_y"/>
                                          </p:val>
                                        </p:tav>
                                      </p:tavLst>
                                    </p:anim>
                                  </p:childTnLst>
                                </p:cTn>
                              </p:par>
                              <p:par>
                                <p:cTn id="55" presetID="3" presetClass="exit" presetSubtype="10" fill="hold" nodeType="withEffect">
                                  <p:stCondLst>
                                    <p:cond delay="0"/>
                                  </p:stCondLst>
                                  <p:childTnLst>
                                    <p:animEffect transition="out" filter="blinds(horizontal)">
                                      <p:cBhvr>
                                        <p:cTn id="56" dur="500"/>
                                        <p:tgtEl>
                                          <p:spTgt spid="58376"/>
                                        </p:tgtEl>
                                      </p:cBhvr>
                                    </p:animEffect>
                                    <p:set>
                                      <p:cBhvr>
                                        <p:cTn id="57" dur="1" fill="hold">
                                          <p:stCondLst>
                                            <p:cond delay="499"/>
                                          </p:stCondLst>
                                        </p:cTn>
                                        <p:tgtEl>
                                          <p:spTgt spid="58376"/>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58377"/>
                                        </p:tgtEl>
                                      </p:cBhvr>
                                    </p:animEffect>
                                    <p:set>
                                      <p:cBhvr>
                                        <p:cTn id="60" dur="1" fill="hold">
                                          <p:stCondLst>
                                            <p:cond delay="499"/>
                                          </p:stCondLst>
                                        </p:cTn>
                                        <p:tgtEl>
                                          <p:spTgt spid="58377"/>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58371">
                                            <p:txEl>
                                              <p:pRg st="6" end="6"/>
                                            </p:txEl>
                                          </p:spTgt>
                                        </p:tgtEl>
                                        <p:attrNameLst>
                                          <p:attrName>style.visibility</p:attrName>
                                        </p:attrNameLst>
                                      </p:cBhvr>
                                      <p:to>
                                        <p:strVal val="visible"/>
                                      </p:to>
                                    </p:set>
                                    <p:animEffect transition="in" filter="blinds(horizontal)">
                                      <p:cBhvr>
                                        <p:cTn id="65" dur="500"/>
                                        <p:tgtEl>
                                          <p:spTgt spid="58371">
                                            <p:txEl>
                                              <p:pRg st="6" end="6"/>
                                            </p:txEl>
                                          </p:spTgt>
                                        </p:tgtEl>
                                      </p:cBhvr>
                                    </p:animEffect>
                                  </p:childTnLst>
                                </p:cTn>
                              </p:par>
                              <p:par>
                                <p:cTn id="66" presetID="2" presetClass="entr" presetSubtype="1" fill="hold" nodeType="withEffect">
                                  <p:stCondLst>
                                    <p:cond delay="0"/>
                                  </p:stCondLst>
                                  <p:childTnLst>
                                    <p:set>
                                      <p:cBhvr>
                                        <p:cTn id="67" dur="1" fill="hold">
                                          <p:stCondLst>
                                            <p:cond delay="0"/>
                                          </p:stCondLst>
                                        </p:cTn>
                                        <p:tgtEl>
                                          <p:spTgt spid="58378"/>
                                        </p:tgtEl>
                                        <p:attrNameLst>
                                          <p:attrName>style.visibility</p:attrName>
                                        </p:attrNameLst>
                                      </p:cBhvr>
                                      <p:to>
                                        <p:strVal val="visible"/>
                                      </p:to>
                                    </p:set>
                                    <p:anim calcmode="lin" valueType="num">
                                      <p:cBhvr additive="base">
                                        <p:cTn id="68" dur="500" fill="hold"/>
                                        <p:tgtEl>
                                          <p:spTgt spid="58378"/>
                                        </p:tgtEl>
                                        <p:attrNameLst>
                                          <p:attrName>ppt_x</p:attrName>
                                        </p:attrNameLst>
                                      </p:cBhvr>
                                      <p:tavLst>
                                        <p:tav tm="0">
                                          <p:val>
                                            <p:strVal val="#ppt_x"/>
                                          </p:val>
                                        </p:tav>
                                        <p:tav tm="100000">
                                          <p:val>
                                            <p:strVal val="#ppt_x"/>
                                          </p:val>
                                        </p:tav>
                                      </p:tavLst>
                                    </p:anim>
                                    <p:anim calcmode="lin" valueType="num">
                                      <p:cBhvr additive="base">
                                        <p:cTn id="69" dur="500" fill="hold"/>
                                        <p:tgtEl>
                                          <p:spTgt spid="58378"/>
                                        </p:tgtEl>
                                        <p:attrNameLst>
                                          <p:attrName>ppt_y</p:attrName>
                                        </p:attrNameLst>
                                      </p:cBhvr>
                                      <p:tavLst>
                                        <p:tav tm="0">
                                          <p:val>
                                            <p:strVal val="0-#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58371">
                                            <p:txEl>
                                              <p:pRg st="7" end="7"/>
                                            </p:txEl>
                                          </p:spTgt>
                                        </p:tgtEl>
                                        <p:attrNameLst>
                                          <p:attrName>style.visibility</p:attrName>
                                        </p:attrNameLst>
                                      </p:cBhvr>
                                      <p:to>
                                        <p:strVal val="visible"/>
                                      </p:to>
                                    </p:set>
                                    <p:animEffect transition="in" filter="blinds(horizontal)">
                                      <p:cBhvr>
                                        <p:cTn id="74" dur="500"/>
                                        <p:tgtEl>
                                          <p:spTgt spid="58371">
                                            <p:txEl>
                                              <p:pRg st="7" end="7"/>
                                            </p:txEl>
                                          </p:spTgt>
                                        </p:tgtEl>
                                      </p:cBhvr>
                                    </p:animEffect>
                                  </p:childTnLst>
                                </p:cTn>
                              </p:par>
                              <p:par>
                                <p:cTn id="75" presetID="2" presetClass="entr" presetSubtype="1" fill="hold" nodeType="withEffect">
                                  <p:stCondLst>
                                    <p:cond delay="0"/>
                                  </p:stCondLst>
                                  <p:childTnLst>
                                    <p:set>
                                      <p:cBhvr>
                                        <p:cTn id="76" dur="1" fill="hold">
                                          <p:stCondLst>
                                            <p:cond delay="0"/>
                                          </p:stCondLst>
                                        </p:cTn>
                                        <p:tgtEl>
                                          <p:spTgt spid="58379"/>
                                        </p:tgtEl>
                                        <p:attrNameLst>
                                          <p:attrName>style.visibility</p:attrName>
                                        </p:attrNameLst>
                                      </p:cBhvr>
                                      <p:to>
                                        <p:strVal val="visible"/>
                                      </p:to>
                                    </p:set>
                                    <p:anim calcmode="lin" valueType="num">
                                      <p:cBhvr additive="base">
                                        <p:cTn id="77" dur="500" fill="hold"/>
                                        <p:tgtEl>
                                          <p:spTgt spid="58379"/>
                                        </p:tgtEl>
                                        <p:attrNameLst>
                                          <p:attrName>ppt_x</p:attrName>
                                        </p:attrNameLst>
                                      </p:cBhvr>
                                      <p:tavLst>
                                        <p:tav tm="0">
                                          <p:val>
                                            <p:strVal val="#ppt_x"/>
                                          </p:val>
                                        </p:tav>
                                        <p:tav tm="100000">
                                          <p:val>
                                            <p:strVal val="#ppt_x"/>
                                          </p:val>
                                        </p:tav>
                                      </p:tavLst>
                                    </p:anim>
                                    <p:anim calcmode="lin" valueType="num">
                                      <p:cBhvr additive="base">
                                        <p:cTn id="78" dur="500" fill="hold"/>
                                        <p:tgtEl>
                                          <p:spTgt spid="58379"/>
                                        </p:tgtEl>
                                        <p:attrNameLst>
                                          <p:attrName>ppt_y</p:attrName>
                                        </p:attrNameLst>
                                      </p:cBhvr>
                                      <p:tavLst>
                                        <p:tav tm="0">
                                          <p:val>
                                            <p:strVal val="0-#ppt_h/2"/>
                                          </p:val>
                                        </p:tav>
                                        <p:tav tm="100000">
                                          <p:val>
                                            <p:strVal val="#ppt_y"/>
                                          </p:val>
                                        </p:tav>
                                      </p:tavLst>
                                    </p:anim>
                                  </p:childTnLst>
                                </p:cTn>
                              </p:par>
                              <p:par>
                                <p:cTn id="79" presetID="3" presetClass="exit" presetSubtype="10" fill="hold" nodeType="withEffect">
                                  <p:stCondLst>
                                    <p:cond delay="0"/>
                                  </p:stCondLst>
                                  <p:childTnLst>
                                    <p:animEffect transition="out" filter="blinds(horizontal)">
                                      <p:cBhvr>
                                        <p:cTn id="80" dur="500"/>
                                        <p:tgtEl>
                                          <p:spTgt spid="58378"/>
                                        </p:tgtEl>
                                      </p:cBhvr>
                                    </p:animEffect>
                                    <p:set>
                                      <p:cBhvr>
                                        <p:cTn id="81" dur="1" fill="hold">
                                          <p:stCondLst>
                                            <p:cond delay="499"/>
                                          </p:stCondLst>
                                        </p:cTn>
                                        <p:tgtEl>
                                          <p:spTgt spid="58378"/>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58371">
                                            <p:txEl>
                                              <p:pRg st="8" end="8"/>
                                            </p:txEl>
                                          </p:spTgt>
                                        </p:tgtEl>
                                        <p:attrNameLst>
                                          <p:attrName>style.visibility</p:attrName>
                                        </p:attrNameLst>
                                      </p:cBhvr>
                                      <p:to>
                                        <p:strVal val="visible"/>
                                      </p:to>
                                    </p:set>
                                    <p:animEffect transition="in" filter="blinds(horizontal)">
                                      <p:cBhvr>
                                        <p:cTn id="86" dur="500"/>
                                        <p:tgtEl>
                                          <p:spTgt spid="58371">
                                            <p:txEl>
                                              <p:pRg st="8" end="8"/>
                                            </p:txEl>
                                          </p:spTgt>
                                        </p:tgtEl>
                                      </p:cBhvr>
                                    </p:animEffect>
                                  </p:childTnLst>
                                </p:cTn>
                              </p:par>
                              <p:par>
                                <p:cTn id="87" presetID="3" presetClass="exit" presetSubtype="10" fill="hold" nodeType="withEffect">
                                  <p:stCondLst>
                                    <p:cond delay="0"/>
                                  </p:stCondLst>
                                  <p:childTnLst>
                                    <p:animEffect transition="out" filter="blinds(horizontal)">
                                      <p:cBhvr>
                                        <p:cTn id="88" dur="500"/>
                                        <p:tgtEl>
                                          <p:spTgt spid="58379"/>
                                        </p:tgtEl>
                                      </p:cBhvr>
                                    </p:animEffect>
                                    <p:set>
                                      <p:cBhvr>
                                        <p:cTn id="89" dur="1" fill="hold">
                                          <p:stCondLst>
                                            <p:cond delay="499"/>
                                          </p:stCondLst>
                                        </p:cTn>
                                        <p:tgtEl>
                                          <p:spTgt spid="58379"/>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nodeType="clickEffect">
                                  <p:stCondLst>
                                    <p:cond delay="0"/>
                                  </p:stCondLst>
                                  <p:childTnLst>
                                    <p:set>
                                      <p:cBhvr>
                                        <p:cTn id="93" dur="1" fill="hold">
                                          <p:stCondLst>
                                            <p:cond delay="0"/>
                                          </p:stCondLst>
                                        </p:cTn>
                                        <p:tgtEl>
                                          <p:spTgt spid="58371">
                                            <p:txEl>
                                              <p:pRg st="9" end="9"/>
                                            </p:txEl>
                                          </p:spTgt>
                                        </p:tgtEl>
                                        <p:attrNameLst>
                                          <p:attrName>style.visibility</p:attrName>
                                        </p:attrNameLst>
                                      </p:cBhvr>
                                      <p:to>
                                        <p:strVal val="visible"/>
                                      </p:to>
                                    </p:set>
                                    <p:animEffect transition="in" filter="blinds(horizontal)">
                                      <p:cBhvr>
                                        <p:cTn id="94" dur="500"/>
                                        <p:tgtEl>
                                          <p:spTgt spid="58371">
                                            <p:txEl>
                                              <p:pRg st="9" end="9"/>
                                            </p:txEl>
                                          </p:spTgt>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nodeType="clickEffect">
                                  <p:stCondLst>
                                    <p:cond delay="0"/>
                                  </p:stCondLst>
                                  <p:childTnLst>
                                    <p:set>
                                      <p:cBhvr>
                                        <p:cTn id="98" dur="1" fill="hold">
                                          <p:stCondLst>
                                            <p:cond delay="0"/>
                                          </p:stCondLst>
                                        </p:cTn>
                                        <p:tgtEl>
                                          <p:spTgt spid="58371">
                                            <p:txEl>
                                              <p:pRg st="10" end="10"/>
                                            </p:txEl>
                                          </p:spTgt>
                                        </p:tgtEl>
                                        <p:attrNameLst>
                                          <p:attrName>style.visibility</p:attrName>
                                        </p:attrNameLst>
                                      </p:cBhvr>
                                      <p:to>
                                        <p:strVal val="visible"/>
                                      </p:to>
                                    </p:set>
                                    <p:animEffect transition="in" filter="blinds(horizontal)">
                                      <p:cBhvr>
                                        <p:cTn id="99" dur="500"/>
                                        <p:tgtEl>
                                          <p:spTgt spid="583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39939"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9F0072-F012-4E4A-A14D-21C6B03DC8A1}" type="slidenum">
              <a:rPr lang="en-US" altLang="en-US"/>
              <a:pPr/>
              <a:t>33</a:t>
            </a:fld>
            <a:endParaRPr lang="en-US" altLang="en-US"/>
          </a:p>
        </p:txBody>
      </p:sp>
      <p:sp>
        <p:nvSpPr>
          <p:cNvPr id="39940" name="Rectangle 2"/>
          <p:cNvSpPr>
            <a:spLocks noGrp="1" noChangeArrowheads="1"/>
          </p:cNvSpPr>
          <p:nvPr>
            <p:ph type="title"/>
          </p:nvPr>
        </p:nvSpPr>
        <p:spPr/>
        <p:txBody>
          <a:bodyPr/>
          <a:lstStyle/>
          <a:p>
            <a:pPr eaLnBrk="1" hangingPunct="1"/>
            <a:r>
              <a:rPr lang="en-US" altLang="en-US" sz="3400" smtClean="0"/>
              <a:t>3.8. Làm việc với ký tự (text) (tiếp…)</a:t>
            </a:r>
          </a:p>
        </p:txBody>
      </p:sp>
      <p:sp>
        <p:nvSpPr>
          <p:cNvPr id="60419" name="Rectangle 3"/>
          <p:cNvSpPr>
            <a:spLocks noGrp="1" noChangeArrowheads="1"/>
          </p:cNvSpPr>
          <p:nvPr>
            <p:ph type="body" sz="half" idx="1"/>
          </p:nvPr>
        </p:nvSpPr>
        <p:spPr/>
        <p:txBody>
          <a:bodyPr/>
          <a:lstStyle/>
          <a:p>
            <a:pPr eaLnBrk="1" hangingPunct="1"/>
            <a:r>
              <a:rPr lang="en-US" altLang="en-US" sz="2600" smtClean="0"/>
              <a:t>Size: </a:t>
            </a:r>
            <a:r>
              <a:rPr lang="en-US" altLang="en-US" sz="2000" smtClean="0"/>
              <a:t>Kích</a:t>
            </a:r>
            <a:r>
              <a:rPr lang="en-US" altLang="en-US" sz="2600" smtClean="0"/>
              <a:t> </a:t>
            </a:r>
            <a:r>
              <a:rPr lang="en-US" altLang="en-US" smtClean="0"/>
              <a:t>thước</a:t>
            </a:r>
          </a:p>
          <a:p>
            <a:pPr eaLnBrk="1" hangingPunct="1"/>
            <a:r>
              <a:rPr lang="en-US" altLang="en-US" sz="2600" smtClean="0"/>
              <a:t>Color: </a:t>
            </a:r>
            <a:r>
              <a:rPr lang="en-US" altLang="en-US" sz="2600" smtClean="0">
                <a:solidFill>
                  <a:srgbClr val="008000"/>
                </a:solidFill>
              </a:rPr>
              <a:t>Màu</a:t>
            </a:r>
          </a:p>
        </p:txBody>
      </p:sp>
      <p:pic>
        <p:nvPicPr>
          <p:cNvPr id="39942" name="Picture 7" descr="text-font copy"/>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733800" y="2589213"/>
            <a:ext cx="4953000" cy="2897187"/>
          </a:xfrm>
          <a:noFill/>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dissolve">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dissolve">
                                      <p:cBhvr>
                                        <p:cTn id="12" dur="500"/>
                                        <p:tgtEl>
                                          <p:spTgt spid="604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096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33517E4-F813-4B0C-81C7-F0C9BF656582}" type="slidenum">
              <a:rPr lang="en-US" altLang="en-US"/>
              <a:pPr/>
              <a:t>34</a:t>
            </a:fld>
            <a:endParaRPr lang="en-US" altLang="en-US"/>
          </a:p>
        </p:txBody>
      </p:sp>
      <p:sp>
        <p:nvSpPr>
          <p:cNvPr id="40964" name="Rectangle 2"/>
          <p:cNvSpPr>
            <a:spLocks noGrp="1" noChangeArrowheads="1"/>
          </p:cNvSpPr>
          <p:nvPr>
            <p:ph type="title"/>
          </p:nvPr>
        </p:nvSpPr>
        <p:spPr/>
        <p:txBody>
          <a:bodyPr/>
          <a:lstStyle/>
          <a:p>
            <a:pPr eaLnBrk="1" hangingPunct="1"/>
            <a:r>
              <a:rPr lang="en-US" altLang="en-US" sz="3400" smtClean="0"/>
              <a:t>3.8. Làm việc với ký tự (text) (tiếp…)</a:t>
            </a:r>
          </a:p>
        </p:txBody>
      </p:sp>
      <p:sp>
        <p:nvSpPr>
          <p:cNvPr id="63491" name="Rectangle 3"/>
          <p:cNvSpPr>
            <a:spLocks noGrp="1" noChangeArrowheads="1"/>
          </p:cNvSpPr>
          <p:nvPr>
            <p:ph type="body" idx="1"/>
          </p:nvPr>
        </p:nvSpPr>
        <p:spPr/>
        <p:txBody>
          <a:bodyPr/>
          <a:lstStyle/>
          <a:p>
            <a:pPr eaLnBrk="1" hangingPunct="1"/>
            <a:r>
              <a:rPr lang="en-US" altLang="en-US" smtClean="0"/>
              <a:t>Sắp xếp các ký tự: Format </a:t>
            </a:r>
            <a:r>
              <a:rPr lang="en-US" altLang="en-US" smtClean="0">
                <a:sym typeface="Wingdings" panose="05000000000000000000" pitchFamily="2" charset="2"/>
              </a:rPr>
              <a:t> Alignment</a:t>
            </a:r>
            <a:endParaRPr lang="en-US" altLang="en-US" smtClean="0"/>
          </a:p>
          <a:p>
            <a:pPr lvl="1" eaLnBrk="1" hangingPunct="1"/>
            <a:r>
              <a:rPr lang="en-US" altLang="en-US" smtClean="0"/>
              <a:t>Align Left: Sắp xếp về bên trái</a:t>
            </a:r>
          </a:p>
          <a:p>
            <a:pPr lvl="1" eaLnBrk="1" hangingPunct="1"/>
            <a:r>
              <a:rPr lang="en-US" altLang="en-US" smtClean="0"/>
              <a:t>Center: Trung tâm</a:t>
            </a:r>
          </a:p>
          <a:p>
            <a:pPr lvl="1" eaLnBrk="1" hangingPunct="1"/>
            <a:r>
              <a:rPr lang="en-US" altLang="en-US" smtClean="0"/>
              <a:t>Align Right: Sắp xếp về bên phải</a:t>
            </a:r>
          </a:p>
          <a:p>
            <a:pPr lvl="1" eaLnBrk="1" hangingPunct="1"/>
            <a:r>
              <a:rPr lang="en-US" altLang="en-US" smtClean="0"/>
              <a:t>Justify: Sắp thẳng hàng</a:t>
            </a:r>
          </a:p>
        </p:txBody>
      </p:sp>
      <p:grpSp>
        <p:nvGrpSpPr>
          <p:cNvPr id="2" name="Group 26"/>
          <p:cNvGrpSpPr>
            <a:grpSpLocks/>
          </p:cNvGrpSpPr>
          <p:nvPr/>
        </p:nvGrpSpPr>
        <p:grpSpPr bwMode="auto">
          <a:xfrm>
            <a:off x="8001000" y="2819400"/>
            <a:ext cx="457200" cy="381000"/>
            <a:chOff x="624" y="3120"/>
            <a:chExt cx="288" cy="240"/>
          </a:xfrm>
        </p:grpSpPr>
        <p:sp>
          <p:nvSpPr>
            <p:cNvPr id="40985" name="Rectangle 4"/>
            <p:cNvSpPr>
              <a:spLocks noChangeArrowheads="1"/>
            </p:cNvSpPr>
            <p:nvPr/>
          </p:nvSpPr>
          <p:spPr bwMode="auto">
            <a:xfrm>
              <a:off x="624" y="3120"/>
              <a:ext cx="288" cy="240"/>
            </a:xfrm>
            <a:prstGeom prst="rect">
              <a:avLst/>
            </a:prstGeom>
            <a:solidFill>
              <a:srgbClr val="FFCC00">
                <a:alpha val="50195"/>
              </a:srgb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986" name="Line 5"/>
            <p:cNvSpPr>
              <a:spLocks noChangeShapeType="1"/>
            </p:cNvSpPr>
            <p:nvPr/>
          </p:nvSpPr>
          <p:spPr bwMode="auto">
            <a:xfrm>
              <a:off x="672" y="3168"/>
              <a:ext cx="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7" name="Line 6"/>
            <p:cNvSpPr>
              <a:spLocks noChangeShapeType="1"/>
            </p:cNvSpPr>
            <p:nvPr/>
          </p:nvSpPr>
          <p:spPr bwMode="auto">
            <a:xfrm>
              <a:off x="672" y="3216"/>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8" name="Line 7"/>
            <p:cNvSpPr>
              <a:spLocks noChangeShapeType="1"/>
            </p:cNvSpPr>
            <p:nvPr/>
          </p:nvSpPr>
          <p:spPr bwMode="auto">
            <a:xfrm>
              <a:off x="672" y="3264"/>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9" name="Line 8"/>
            <p:cNvSpPr>
              <a:spLocks noChangeShapeType="1"/>
            </p:cNvSpPr>
            <p:nvPr/>
          </p:nvSpPr>
          <p:spPr bwMode="auto">
            <a:xfrm>
              <a:off x="672" y="331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27"/>
          <p:cNvGrpSpPr>
            <a:grpSpLocks/>
          </p:cNvGrpSpPr>
          <p:nvPr/>
        </p:nvGrpSpPr>
        <p:grpSpPr bwMode="auto">
          <a:xfrm>
            <a:off x="8001000" y="3352800"/>
            <a:ext cx="457200" cy="381000"/>
            <a:chOff x="1200" y="3120"/>
            <a:chExt cx="288" cy="240"/>
          </a:xfrm>
        </p:grpSpPr>
        <p:sp>
          <p:nvSpPr>
            <p:cNvPr id="40980" name="Rectangle 9"/>
            <p:cNvSpPr>
              <a:spLocks noChangeArrowheads="1"/>
            </p:cNvSpPr>
            <p:nvPr/>
          </p:nvSpPr>
          <p:spPr bwMode="auto">
            <a:xfrm>
              <a:off x="1200" y="3120"/>
              <a:ext cx="288" cy="240"/>
            </a:xfrm>
            <a:prstGeom prst="rect">
              <a:avLst/>
            </a:prstGeom>
            <a:solidFill>
              <a:srgbClr val="FFCC00">
                <a:alpha val="50195"/>
              </a:srgb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981" name="Line 10"/>
            <p:cNvSpPr>
              <a:spLocks noChangeShapeType="1"/>
            </p:cNvSpPr>
            <p:nvPr/>
          </p:nvSpPr>
          <p:spPr bwMode="auto">
            <a:xfrm>
              <a:off x="1296" y="3168"/>
              <a:ext cx="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2" name="Line 11"/>
            <p:cNvSpPr>
              <a:spLocks noChangeShapeType="1"/>
            </p:cNvSpPr>
            <p:nvPr/>
          </p:nvSpPr>
          <p:spPr bwMode="auto">
            <a:xfrm>
              <a:off x="1296" y="3216"/>
              <a:ext cx="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3" name="Line 12"/>
            <p:cNvSpPr>
              <a:spLocks noChangeShapeType="1"/>
            </p:cNvSpPr>
            <p:nvPr/>
          </p:nvSpPr>
          <p:spPr bwMode="auto">
            <a:xfrm>
              <a:off x="1248" y="3264"/>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4" name="Line 13"/>
            <p:cNvSpPr>
              <a:spLocks noChangeShapeType="1"/>
            </p:cNvSpPr>
            <p:nvPr/>
          </p:nvSpPr>
          <p:spPr bwMode="auto">
            <a:xfrm>
              <a:off x="1248" y="331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 name="Group 28"/>
          <p:cNvGrpSpPr>
            <a:grpSpLocks/>
          </p:cNvGrpSpPr>
          <p:nvPr/>
        </p:nvGrpSpPr>
        <p:grpSpPr bwMode="auto">
          <a:xfrm>
            <a:off x="8001000" y="3886200"/>
            <a:ext cx="457200" cy="381000"/>
            <a:chOff x="1728" y="3120"/>
            <a:chExt cx="288" cy="240"/>
          </a:xfrm>
        </p:grpSpPr>
        <p:sp>
          <p:nvSpPr>
            <p:cNvPr id="40975" name="Rectangle 14"/>
            <p:cNvSpPr>
              <a:spLocks noChangeArrowheads="1"/>
            </p:cNvSpPr>
            <p:nvPr/>
          </p:nvSpPr>
          <p:spPr bwMode="auto">
            <a:xfrm>
              <a:off x="1728" y="3120"/>
              <a:ext cx="288" cy="240"/>
            </a:xfrm>
            <a:prstGeom prst="rect">
              <a:avLst/>
            </a:prstGeom>
            <a:solidFill>
              <a:srgbClr val="FFCC00">
                <a:alpha val="50195"/>
              </a:srgb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976" name="Line 15"/>
            <p:cNvSpPr>
              <a:spLocks noChangeShapeType="1"/>
            </p:cNvSpPr>
            <p:nvPr/>
          </p:nvSpPr>
          <p:spPr bwMode="auto">
            <a:xfrm>
              <a:off x="1872" y="3168"/>
              <a:ext cx="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16"/>
            <p:cNvSpPr>
              <a:spLocks noChangeShapeType="1"/>
            </p:cNvSpPr>
            <p:nvPr/>
          </p:nvSpPr>
          <p:spPr bwMode="auto">
            <a:xfrm>
              <a:off x="1824" y="3216"/>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8" name="Line 17"/>
            <p:cNvSpPr>
              <a:spLocks noChangeShapeType="1"/>
            </p:cNvSpPr>
            <p:nvPr/>
          </p:nvSpPr>
          <p:spPr bwMode="auto">
            <a:xfrm>
              <a:off x="1920" y="3264"/>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9" name="Line 18"/>
            <p:cNvSpPr>
              <a:spLocks noChangeShapeType="1"/>
            </p:cNvSpPr>
            <p:nvPr/>
          </p:nvSpPr>
          <p:spPr bwMode="auto">
            <a:xfrm>
              <a:off x="1776" y="331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 name="Group 29"/>
          <p:cNvGrpSpPr>
            <a:grpSpLocks/>
          </p:cNvGrpSpPr>
          <p:nvPr/>
        </p:nvGrpSpPr>
        <p:grpSpPr bwMode="auto">
          <a:xfrm>
            <a:off x="8001000" y="4419600"/>
            <a:ext cx="457200" cy="381000"/>
            <a:chOff x="2208" y="3120"/>
            <a:chExt cx="288" cy="240"/>
          </a:xfrm>
        </p:grpSpPr>
        <p:sp>
          <p:nvSpPr>
            <p:cNvPr id="40970" name="Rectangle 19"/>
            <p:cNvSpPr>
              <a:spLocks noChangeArrowheads="1"/>
            </p:cNvSpPr>
            <p:nvPr/>
          </p:nvSpPr>
          <p:spPr bwMode="auto">
            <a:xfrm>
              <a:off x="2208" y="3120"/>
              <a:ext cx="288" cy="240"/>
            </a:xfrm>
            <a:prstGeom prst="rect">
              <a:avLst/>
            </a:prstGeom>
            <a:solidFill>
              <a:srgbClr val="FFCC00">
                <a:alpha val="50195"/>
              </a:srgb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971" name="Line 22"/>
            <p:cNvSpPr>
              <a:spLocks noChangeShapeType="1"/>
            </p:cNvSpPr>
            <p:nvPr/>
          </p:nvSpPr>
          <p:spPr bwMode="auto">
            <a:xfrm>
              <a:off x="2256" y="3264"/>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2" name="Line 23"/>
            <p:cNvSpPr>
              <a:spLocks noChangeShapeType="1"/>
            </p:cNvSpPr>
            <p:nvPr/>
          </p:nvSpPr>
          <p:spPr bwMode="auto">
            <a:xfrm>
              <a:off x="2256" y="331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24"/>
            <p:cNvSpPr>
              <a:spLocks noChangeShapeType="1"/>
            </p:cNvSpPr>
            <p:nvPr/>
          </p:nvSpPr>
          <p:spPr bwMode="auto">
            <a:xfrm>
              <a:off x="2256" y="3216"/>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25"/>
            <p:cNvSpPr>
              <a:spLocks noChangeShapeType="1"/>
            </p:cNvSpPr>
            <p:nvPr/>
          </p:nvSpPr>
          <p:spPr bwMode="auto">
            <a:xfrm>
              <a:off x="2256" y="3168"/>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blinds(horizontal)">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blinds(horizontal)">
                                      <p:cBhvr>
                                        <p:cTn id="12" dur="500"/>
                                        <p:tgtEl>
                                          <p:spTgt spid="6349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3491">
                                            <p:txEl>
                                              <p:pRg st="2" end="2"/>
                                            </p:txEl>
                                          </p:spTgt>
                                        </p:tgtEl>
                                        <p:attrNameLst>
                                          <p:attrName>style.visibility</p:attrName>
                                        </p:attrNameLst>
                                      </p:cBhvr>
                                      <p:to>
                                        <p:strVal val="visible"/>
                                      </p:to>
                                    </p:set>
                                    <p:animEffect transition="in" filter="blinds(horizontal)">
                                      <p:cBhvr>
                                        <p:cTn id="20" dur="500"/>
                                        <p:tgtEl>
                                          <p:spTgt spid="63491">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63491">
                                            <p:txEl>
                                              <p:pRg st="3" end="3"/>
                                            </p:txEl>
                                          </p:spTgt>
                                        </p:tgtEl>
                                        <p:attrNameLst>
                                          <p:attrName>style.visibility</p:attrName>
                                        </p:attrNameLst>
                                      </p:cBhvr>
                                      <p:to>
                                        <p:strVal val="visible"/>
                                      </p:to>
                                    </p:set>
                                    <p:animEffect transition="in" filter="blinds(horizontal)">
                                      <p:cBhvr>
                                        <p:cTn id="28" dur="500"/>
                                        <p:tgtEl>
                                          <p:spTgt spid="63491">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63491">
                                            <p:txEl>
                                              <p:pRg st="4" end="4"/>
                                            </p:txEl>
                                          </p:spTgt>
                                        </p:tgtEl>
                                        <p:attrNameLst>
                                          <p:attrName>style.visibility</p:attrName>
                                        </p:attrNameLst>
                                      </p:cBhvr>
                                      <p:to>
                                        <p:strVal val="visible"/>
                                      </p:to>
                                    </p:set>
                                    <p:animEffect transition="in" filter="blinds(horizontal)">
                                      <p:cBhvr>
                                        <p:cTn id="36" dur="500"/>
                                        <p:tgtEl>
                                          <p:spTgt spid="63491">
                                            <p:txEl>
                                              <p:pRg st="4" end="4"/>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1987"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1F40221-58E5-4962-96FB-AAA7B9D24A15}" type="slidenum">
              <a:rPr lang="en-US" altLang="en-US"/>
              <a:pPr/>
              <a:t>35</a:t>
            </a:fld>
            <a:endParaRPr lang="en-US" altLang="en-US"/>
          </a:p>
        </p:txBody>
      </p:sp>
      <p:sp>
        <p:nvSpPr>
          <p:cNvPr id="41988" name="Rectangle 2"/>
          <p:cNvSpPr>
            <a:spLocks noGrp="1" noChangeArrowheads="1"/>
          </p:cNvSpPr>
          <p:nvPr>
            <p:ph type="title"/>
          </p:nvPr>
        </p:nvSpPr>
        <p:spPr/>
        <p:txBody>
          <a:bodyPr/>
          <a:lstStyle/>
          <a:p>
            <a:pPr eaLnBrk="1" hangingPunct="1"/>
            <a:r>
              <a:rPr lang="en-US" altLang="en-US" sz="3400" smtClean="0"/>
              <a:t>3.8. Làm việc với ký tự (text) (tiếp…)</a:t>
            </a:r>
          </a:p>
        </p:txBody>
      </p:sp>
      <p:sp>
        <p:nvSpPr>
          <p:cNvPr id="64515" name="Rectangle 3"/>
          <p:cNvSpPr>
            <a:spLocks noGrp="1" noChangeArrowheads="1"/>
          </p:cNvSpPr>
          <p:nvPr>
            <p:ph type="body" sz="half" idx="1"/>
          </p:nvPr>
        </p:nvSpPr>
        <p:spPr/>
        <p:txBody>
          <a:bodyPr/>
          <a:lstStyle/>
          <a:p>
            <a:pPr eaLnBrk="1" hangingPunct="1"/>
            <a:r>
              <a:rPr lang="en-US" altLang="en-US" sz="2600" smtClean="0"/>
              <a:t>Đánh số và gạch đầu dòng: </a:t>
            </a:r>
          </a:p>
          <a:p>
            <a:pPr lvl="1" eaLnBrk="1" hangingPunct="1"/>
            <a:r>
              <a:rPr lang="en-US" altLang="en-US" sz="2200" smtClean="0"/>
              <a:t>&lt;</a:t>
            </a:r>
            <a:r>
              <a:rPr lang="en-US" altLang="en-US" sz="2200" i="1" smtClean="0"/>
              <a:t>Tab</a:t>
            </a:r>
            <a:r>
              <a:rPr lang="en-US" altLang="en-US" sz="2200" smtClean="0"/>
              <a:t>&gt; Home </a:t>
            </a:r>
            <a:r>
              <a:rPr lang="en-US" altLang="en-US" sz="2200" smtClean="0">
                <a:sym typeface="Wingdings" panose="05000000000000000000" pitchFamily="2" charset="2"/>
              </a:rPr>
              <a:t> Bullet and Numbering</a:t>
            </a:r>
          </a:p>
          <a:p>
            <a:pPr lvl="1" eaLnBrk="1" hangingPunct="1"/>
            <a:r>
              <a:rPr lang="en-US" altLang="en-US" sz="2200" smtClean="0">
                <a:sym typeface="Wingdings" panose="05000000000000000000" pitchFamily="2" charset="2"/>
              </a:rPr>
              <a:t> Bulleted</a:t>
            </a:r>
          </a:p>
          <a:p>
            <a:pPr lvl="1" eaLnBrk="1" hangingPunct="1"/>
            <a:r>
              <a:rPr lang="en-US" altLang="en-US" sz="2200" smtClean="0">
                <a:sym typeface="Wingdings" panose="05000000000000000000" pitchFamily="2" charset="2"/>
              </a:rPr>
              <a:t> Numbered</a:t>
            </a:r>
          </a:p>
        </p:txBody>
      </p:sp>
      <p:pic>
        <p:nvPicPr>
          <p:cNvPr id="64517" name="Picture 5" descr="bullet-numbering"/>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62463" y="2195513"/>
            <a:ext cx="4300537" cy="3705225"/>
          </a:xfrm>
          <a:noFill/>
        </p:spPr>
      </p:pic>
      <p:pic>
        <p:nvPicPr>
          <p:cNvPr id="64518" name="Picture 6" descr="number-bulleted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650" y="2209800"/>
            <a:ext cx="43243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dissolve">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dissolve">
                                      <p:cBhvr>
                                        <p:cTn id="12" dur="500"/>
                                        <p:tgtEl>
                                          <p:spTgt spid="64515">
                                            <p:txEl>
                                              <p:pRg st="1" end="1"/>
                                            </p:txEl>
                                          </p:spTgt>
                                        </p:tgtEl>
                                      </p:cBhvr>
                                    </p:animEffect>
                                  </p:childTnLst>
                                </p:cTn>
                              </p:par>
                              <p:par>
                                <p:cTn id="13" presetID="55" presetClass="entr" presetSubtype="0" fill="hold" nodeType="withEffect">
                                  <p:stCondLst>
                                    <p:cond delay="0"/>
                                  </p:stCondLst>
                                  <p:childTnLst>
                                    <p:set>
                                      <p:cBhvr>
                                        <p:cTn id="14" dur="1" fill="hold">
                                          <p:stCondLst>
                                            <p:cond delay="0"/>
                                          </p:stCondLst>
                                        </p:cTn>
                                        <p:tgtEl>
                                          <p:spTgt spid="64517"/>
                                        </p:tgtEl>
                                        <p:attrNameLst>
                                          <p:attrName>style.visibility</p:attrName>
                                        </p:attrNameLst>
                                      </p:cBhvr>
                                      <p:to>
                                        <p:strVal val="visible"/>
                                      </p:to>
                                    </p:set>
                                    <p:anim calcmode="lin" valueType="num">
                                      <p:cBhvr>
                                        <p:cTn id="15" dur="1000" fill="hold"/>
                                        <p:tgtEl>
                                          <p:spTgt spid="64517"/>
                                        </p:tgtEl>
                                        <p:attrNameLst>
                                          <p:attrName>ppt_w</p:attrName>
                                        </p:attrNameLst>
                                      </p:cBhvr>
                                      <p:tavLst>
                                        <p:tav tm="0">
                                          <p:val>
                                            <p:strVal val="#ppt_w*0.70"/>
                                          </p:val>
                                        </p:tav>
                                        <p:tav tm="100000">
                                          <p:val>
                                            <p:strVal val="#ppt_w"/>
                                          </p:val>
                                        </p:tav>
                                      </p:tavLst>
                                    </p:anim>
                                    <p:anim calcmode="lin" valueType="num">
                                      <p:cBhvr>
                                        <p:cTn id="16" dur="1000" fill="hold"/>
                                        <p:tgtEl>
                                          <p:spTgt spid="64517"/>
                                        </p:tgtEl>
                                        <p:attrNameLst>
                                          <p:attrName>ppt_h</p:attrName>
                                        </p:attrNameLst>
                                      </p:cBhvr>
                                      <p:tavLst>
                                        <p:tav tm="0">
                                          <p:val>
                                            <p:strVal val="#ppt_h"/>
                                          </p:val>
                                        </p:tav>
                                        <p:tav tm="100000">
                                          <p:val>
                                            <p:strVal val="#ppt_h"/>
                                          </p:val>
                                        </p:tav>
                                      </p:tavLst>
                                    </p:anim>
                                    <p:animEffect transition="in" filter="fade">
                                      <p:cBhvr>
                                        <p:cTn id="17" dur="1000"/>
                                        <p:tgtEl>
                                          <p:spTgt spid="645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4515">
                                            <p:txEl>
                                              <p:pRg st="2" end="2"/>
                                            </p:txEl>
                                          </p:spTgt>
                                        </p:tgtEl>
                                        <p:attrNameLst>
                                          <p:attrName>style.visibility</p:attrName>
                                        </p:attrNameLst>
                                      </p:cBhvr>
                                      <p:to>
                                        <p:strVal val="visible"/>
                                      </p:to>
                                    </p:set>
                                    <p:animEffect transition="in" filter="dissolve">
                                      <p:cBhvr>
                                        <p:cTn id="22" dur="500"/>
                                        <p:tgtEl>
                                          <p:spTgt spid="6451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4515">
                                            <p:txEl>
                                              <p:pRg st="3" end="3"/>
                                            </p:txEl>
                                          </p:spTgt>
                                        </p:tgtEl>
                                        <p:attrNameLst>
                                          <p:attrName>style.visibility</p:attrName>
                                        </p:attrNameLst>
                                      </p:cBhvr>
                                      <p:to>
                                        <p:strVal val="visible"/>
                                      </p:to>
                                    </p:set>
                                    <p:animEffect transition="in" filter="dissolve">
                                      <p:cBhvr>
                                        <p:cTn id="27" dur="500"/>
                                        <p:tgtEl>
                                          <p:spTgt spid="64515">
                                            <p:txEl>
                                              <p:pRg st="3" end="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4518"/>
                                        </p:tgtEl>
                                        <p:attrNameLst>
                                          <p:attrName>style.visibility</p:attrName>
                                        </p:attrNameLst>
                                      </p:cBhvr>
                                      <p:to>
                                        <p:strVal val="visible"/>
                                      </p:to>
                                    </p:set>
                                    <p:animEffect transition="in" filter="blinds(horizontal)">
                                      <p:cBhvr>
                                        <p:cTn id="30"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301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8B5C790-196E-4194-94F7-E45790AE71A5}" type="slidenum">
              <a:rPr lang="en-US" altLang="en-US"/>
              <a:pPr/>
              <a:t>36</a:t>
            </a:fld>
            <a:endParaRPr lang="en-US" altLang="en-US"/>
          </a:p>
        </p:txBody>
      </p:sp>
      <p:sp>
        <p:nvSpPr>
          <p:cNvPr id="43012" name="Rectangle 2"/>
          <p:cNvSpPr>
            <a:spLocks noGrp="1" noChangeArrowheads="1"/>
          </p:cNvSpPr>
          <p:nvPr>
            <p:ph type="title"/>
          </p:nvPr>
        </p:nvSpPr>
        <p:spPr/>
        <p:txBody>
          <a:bodyPr/>
          <a:lstStyle/>
          <a:p>
            <a:pPr eaLnBrk="1" hangingPunct="1"/>
            <a:r>
              <a:rPr lang="en-US" altLang="en-US" smtClean="0"/>
              <a:t>3.9. Làm việc với WordArt</a:t>
            </a:r>
          </a:p>
        </p:txBody>
      </p:sp>
      <p:sp>
        <p:nvSpPr>
          <p:cNvPr id="62467" name="Rectangle 3"/>
          <p:cNvSpPr>
            <a:spLocks noGrp="1" noChangeArrowheads="1"/>
          </p:cNvSpPr>
          <p:nvPr>
            <p:ph type="body" idx="1"/>
          </p:nvPr>
        </p:nvSpPr>
        <p:spPr/>
        <p:txBody>
          <a:bodyPr/>
          <a:lstStyle/>
          <a:p>
            <a:pPr eaLnBrk="1" hangingPunct="1"/>
            <a:r>
              <a:rPr lang="en-US" altLang="en-US" smtClean="0"/>
              <a:t>WordArt cho phép tạo các đoạn text trang trí</a:t>
            </a:r>
          </a:p>
          <a:p>
            <a:pPr lvl="1" eaLnBrk="1" hangingPunct="1"/>
            <a:r>
              <a:rPr lang="en-US" altLang="en-US" smtClean="0"/>
              <a:t>&lt;</a:t>
            </a:r>
            <a:r>
              <a:rPr lang="en-US" altLang="en-US" i="1" smtClean="0"/>
              <a:t>Tab</a:t>
            </a:r>
            <a:r>
              <a:rPr lang="en-US" altLang="en-US" smtClean="0"/>
              <a:t>&gt; Insert </a:t>
            </a:r>
            <a:r>
              <a:rPr lang="en-US" altLang="en-US" smtClean="0">
                <a:sym typeface="Wingdings" panose="05000000000000000000" pitchFamily="2" charset="2"/>
              </a:rPr>
              <a:t>  WordArt</a:t>
            </a:r>
          </a:p>
          <a:p>
            <a:pPr lvl="1" eaLnBrk="1" hangingPunct="1"/>
            <a:r>
              <a:rPr lang="en-US" altLang="en-US" smtClean="0">
                <a:sym typeface="Wingdings" panose="05000000000000000000" pitchFamily="2" charset="2"/>
              </a:rPr>
              <a:t>Chọn phong cách thích hợp</a:t>
            </a:r>
          </a:p>
          <a:p>
            <a:pPr lvl="1" eaLnBrk="1" hangingPunct="1"/>
            <a:r>
              <a:rPr lang="en-US" altLang="en-US" smtClean="0">
                <a:sym typeface="Wingdings" panose="05000000000000000000" pitchFamily="2" charset="2"/>
              </a:rPr>
              <a:t>Nhập nội dung, chọn font</a:t>
            </a:r>
          </a:p>
        </p:txBody>
      </p:sp>
      <p:sp>
        <p:nvSpPr>
          <p:cNvPr id="62469" name="WordArt 5"/>
          <p:cNvSpPr>
            <a:spLocks noChangeArrowheads="1" noChangeShapeType="1" noTextEdit="1"/>
          </p:cNvSpPr>
          <p:nvPr/>
        </p:nvSpPr>
        <p:spPr bwMode="auto">
          <a:xfrm rot="-1865055">
            <a:off x="4010025" y="4114800"/>
            <a:ext cx="4829175" cy="838200"/>
          </a:xfrm>
          <a:prstGeom prst="rect">
            <a:avLst/>
          </a:prstGeom>
        </p:spPr>
        <p:txBody>
          <a:bodyPr wrap="none" fromWordArt="1">
            <a:prstTxWarp prst="textWave1">
              <a:avLst>
                <a:gd name="adj1" fmla="val 20644"/>
                <a:gd name="adj2" fmla="val 199"/>
              </a:avLst>
            </a:prstTxWarp>
          </a:bodyPr>
          <a:lstStyle/>
          <a:p>
            <a:pPr algn="ctr"/>
            <a:r>
              <a:rPr lang="en-US" sz="3600" b="1" kern="10">
                <a:ln w="9525">
                  <a:solidFill>
                    <a:srgbClr val="000000"/>
                  </a:solidFill>
                  <a:round/>
                  <a:headEnd/>
                  <a:tailEnd/>
                </a:ln>
                <a:solidFill>
                  <a:srgbClr val="3366FF">
                    <a:alpha val="30196"/>
                  </a:srgbClr>
                </a:solidFill>
                <a:ea typeface="Verdana" panose="020B0604030504040204" pitchFamily="34" charset="0"/>
                <a:cs typeface="Verdana" panose="020B0604030504040204" pitchFamily="34" charset="0"/>
              </a:rPr>
              <a:t>Bài giảng PowerPoint</a:t>
            </a:r>
          </a:p>
        </p:txBody>
      </p:sp>
      <p:pic>
        <p:nvPicPr>
          <p:cNvPr id="43016" name="Picture 8"/>
          <p:cNvPicPr>
            <a:picLocks noChangeAspect="1" noChangeArrowheads="1"/>
          </p:cNvPicPr>
          <p:nvPr/>
        </p:nvPicPr>
        <p:blipFill>
          <a:blip r:embed="rId3">
            <a:extLst>
              <a:ext uri="{28A0092B-C50C-407E-A947-70E740481C1C}">
                <a14:useLocalDpi xmlns:a14="http://schemas.microsoft.com/office/drawing/2010/main" val="0"/>
              </a:ext>
            </a:extLst>
          </a:blip>
          <a:srcRect l="36346" t="5664" r="34006" b="75891"/>
          <a:stretch>
            <a:fillRect/>
          </a:stretch>
        </p:blipFill>
        <p:spPr bwMode="auto">
          <a:xfrm>
            <a:off x="749300" y="4419600"/>
            <a:ext cx="29416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2467">
                                            <p:txEl>
                                              <p:pRg st="1" end="1"/>
                                            </p:txEl>
                                          </p:spTgt>
                                        </p:tgtEl>
                                        <p:attrNameLst>
                                          <p:attrName>style.visibility</p:attrName>
                                        </p:attrNameLst>
                                      </p:cBhvr>
                                      <p:to>
                                        <p:strVal val="visible"/>
                                      </p:to>
                                    </p:set>
                                    <p:anim calcmode="lin" valueType="num">
                                      <p:cBhvr additive="base">
                                        <p:cTn id="13" dur="500" fill="hold"/>
                                        <p:tgtEl>
                                          <p:spTgt spid="62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2467">
                                            <p:txEl>
                                              <p:pRg st="2" end="2"/>
                                            </p:txEl>
                                          </p:spTgt>
                                        </p:tgtEl>
                                        <p:attrNameLst>
                                          <p:attrName>style.visibility</p:attrName>
                                        </p:attrNameLst>
                                      </p:cBhvr>
                                      <p:to>
                                        <p:strVal val="visible"/>
                                      </p:to>
                                    </p:set>
                                    <p:anim calcmode="lin" valueType="num">
                                      <p:cBhvr additive="base">
                                        <p:cTn id="19" dur="500" fill="hold"/>
                                        <p:tgtEl>
                                          <p:spTgt spid="624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4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2467">
                                            <p:txEl>
                                              <p:pRg st="3" end="3"/>
                                            </p:txEl>
                                          </p:spTgt>
                                        </p:tgtEl>
                                        <p:attrNameLst>
                                          <p:attrName>style.visibility</p:attrName>
                                        </p:attrNameLst>
                                      </p:cBhvr>
                                      <p:to>
                                        <p:strVal val="visible"/>
                                      </p:to>
                                    </p:set>
                                    <p:anim calcmode="lin" valueType="num">
                                      <p:cBhvr additive="base">
                                        <p:cTn id="25" dur="500" fill="hold"/>
                                        <p:tgtEl>
                                          <p:spTgt spid="624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24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3016"/>
                                        </p:tgtEl>
                                        <p:attrNameLst>
                                          <p:attrName>style.visibility</p:attrName>
                                        </p:attrNameLst>
                                      </p:cBhvr>
                                      <p:to>
                                        <p:strVal val="visible"/>
                                      </p:to>
                                    </p:set>
                                    <p:anim calcmode="lin" valueType="num">
                                      <p:cBhvr additive="base">
                                        <p:cTn id="31" dur="500" fill="hold"/>
                                        <p:tgtEl>
                                          <p:spTgt spid="43016"/>
                                        </p:tgtEl>
                                        <p:attrNameLst>
                                          <p:attrName>ppt_x</p:attrName>
                                        </p:attrNameLst>
                                      </p:cBhvr>
                                      <p:tavLst>
                                        <p:tav tm="0">
                                          <p:val>
                                            <p:strVal val="#ppt_x"/>
                                          </p:val>
                                        </p:tav>
                                        <p:tav tm="100000">
                                          <p:val>
                                            <p:strVal val="#ppt_x"/>
                                          </p:val>
                                        </p:tav>
                                      </p:tavLst>
                                    </p:anim>
                                    <p:anim calcmode="lin" valueType="num">
                                      <p:cBhvr additive="base">
                                        <p:cTn id="32" dur="500" fill="hold"/>
                                        <p:tgtEl>
                                          <p:spTgt spid="4301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62469"/>
                                        </p:tgtEl>
                                        <p:attrNameLst>
                                          <p:attrName>style.visibility</p:attrName>
                                        </p:attrNameLst>
                                      </p:cBhvr>
                                      <p:to>
                                        <p:strVal val="visible"/>
                                      </p:to>
                                    </p:set>
                                    <p:anim calcmode="lin" valueType="num">
                                      <p:cBhvr additive="base">
                                        <p:cTn id="37" dur="500" fill="hold"/>
                                        <p:tgtEl>
                                          <p:spTgt spid="62469"/>
                                        </p:tgtEl>
                                        <p:attrNameLst>
                                          <p:attrName>ppt_x</p:attrName>
                                        </p:attrNameLst>
                                      </p:cBhvr>
                                      <p:tavLst>
                                        <p:tav tm="0">
                                          <p:val>
                                            <p:strVal val="1+#ppt_w/2"/>
                                          </p:val>
                                        </p:tav>
                                        <p:tav tm="100000">
                                          <p:val>
                                            <p:strVal val="#ppt_x"/>
                                          </p:val>
                                        </p:tav>
                                      </p:tavLst>
                                    </p:anim>
                                    <p:anim calcmode="lin" valueType="num">
                                      <p:cBhvr additive="base">
                                        <p:cTn id="38"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403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72856AD-A47A-4E41-9B5E-3C2E5314EBE5}" type="slidenum">
              <a:rPr lang="en-US" altLang="en-US"/>
              <a:pPr/>
              <a:t>37</a:t>
            </a:fld>
            <a:endParaRPr lang="en-US" altLang="en-US"/>
          </a:p>
        </p:txBody>
      </p:sp>
      <p:sp>
        <p:nvSpPr>
          <p:cNvPr id="44036" name="Rectangle 2"/>
          <p:cNvSpPr>
            <a:spLocks noGrp="1" noChangeArrowheads="1"/>
          </p:cNvSpPr>
          <p:nvPr>
            <p:ph type="title"/>
          </p:nvPr>
        </p:nvSpPr>
        <p:spPr/>
        <p:txBody>
          <a:bodyPr/>
          <a:lstStyle/>
          <a:p>
            <a:pPr eaLnBrk="1" hangingPunct="1"/>
            <a:r>
              <a:rPr lang="en-US" altLang="en-US" sz="3400" smtClean="0"/>
              <a:t>3.10. Liên kết giữa Word và PowerPoint</a:t>
            </a:r>
          </a:p>
        </p:txBody>
      </p:sp>
      <p:sp>
        <p:nvSpPr>
          <p:cNvPr id="123917" name="Rectangle 13"/>
          <p:cNvSpPr>
            <a:spLocks noGrp="1" noChangeArrowheads="1"/>
          </p:cNvSpPr>
          <p:nvPr>
            <p:ph type="body" idx="1"/>
          </p:nvPr>
        </p:nvSpPr>
        <p:spPr/>
        <p:txBody>
          <a:bodyPr/>
          <a:lstStyle/>
          <a:p>
            <a:pPr eaLnBrk="1" hangingPunct="1"/>
            <a:r>
              <a:rPr lang="en-US" altLang="en-US" sz="2600" smtClean="0"/>
              <a:t>Cách 1:</a:t>
            </a:r>
          </a:p>
          <a:p>
            <a:pPr lvl="1" eaLnBrk="1" hangingPunct="1"/>
            <a:r>
              <a:rPr lang="en-US" altLang="en-US" sz="2200" smtClean="0"/>
              <a:t>&lt;</a:t>
            </a:r>
            <a:r>
              <a:rPr lang="en-US" altLang="en-US" sz="2200" i="1" smtClean="0"/>
              <a:t>Tab</a:t>
            </a:r>
            <a:r>
              <a:rPr lang="en-US" altLang="en-US" sz="2200" smtClean="0"/>
              <a:t>&gt; Insert </a:t>
            </a:r>
            <a:r>
              <a:rPr lang="en-US" altLang="en-US" sz="2200" smtClean="0">
                <a:sym typeface="Wingdings" panose="05000000000000000000" pitchFamily="2" charset="2"/>
              </a:rPr>
              <a:t> Object  Microsoft Word Document  Create from file  Browse</a:t>
            </a:r>
          </a:p>
          <a:p>
            <a:pPr lvl="1" eaLnBrk="1" hangingPunct="1"/>
            <a:r>
              <a:rPr lang="en-US" altLang="en-US" sz="2200" smtClean="0">
                <a:sym typeface="Wingdings" panose="05000000000000000000" pitchFamily="2" charset="2"/>
              </a:rPr>
              <a:t>Chọn tệp MS Word cần chèn</a:t>
            </a:r>
          </a:p>
          <a:p>
            <a:pPr eaLnBrk="1" hangingPunct="1"/>
            <a:r>
              <a:rPr lang="en-US" altLang="en-US" sz="2600" smtClean="0">
                <a:sym typeface="Wingdings" panose="05000000000000000000" pitchFamily="2" charset="2"/>
              </a:rPr>
              <a:t>Cách 2:</a:t>
            </a:r>
          </a:p>
          <a:p>
            <a:pPr lvl="1" eaLnBrk="1" hangingPunct="1"/>
            <a:r>
              <a:rPr lang="en-US" altLang="en-US" sz="2200" smtClean="0">
                <a:sym typeface="Wingdings" panose="05000000000000000000" pitchFamily="2" charset="2"/>
              </a:rPr>
              <a:t>Trong MS Word, đánh dấu đoạn ký tự cần chèn.</a:t>
            </a:r>
          </a:p>
          <a:p>
            <a:pPr lvl="1" eaLnBrk="1" hangingPunct="1"/>
            <a:r>
              <a:rPr lang="en-US" altLang="en-US" sz="2200" smtClean="0">
                <a:sym typeface="Wingdings" panose="05000000000000000000" pitchFamily="2" charset="2"/>
              </a:rPr>
              <a:t> Copy ( Ctrl +C)</a:t>
            </a:r>
          </a:p>
          <a:p>
            <a:pPr lvl="1" eaLnBrk="1" hangingPunct="1"/>
            <a:r>
              <a:rPr lang="en-US" altLang="en-US" sz="2200" smtClean="0">
                <a:sym typeface="Wingdings" panose="05000000000000000000" pitchFamily="2" charset="2"/>
              </a:rPr>
              <a:t>Trở về PowerPoint</a:t>
            </a:r>
          </a:p>
          <a:p>
            <a:pPr lvl="1" eaLnBrk="1" hangingPunct="1"/>
            <a:r>
              <a:rPr lang="en-US" altLang="en-US" sz="2200" smtClean="0">
                <a:sym typeface="Wingdings" panose="05000000000000000000" pitchFamily="2" charset="2"/>
              </a:rPr>
              <a:t>&lt;</a:t>
            </a:r>
            <a:r>
              <a:rPr lang="en-US" altLang="en-US" sz="2200" i="1" smtClean="0">
                <a:sym typeface="Wingdings" panose="05000000000000000000" pitchFamily="2" charset="2"/>
              </a:rPr>
              <a:t>Tab</a:t>
            </a:r>
            <a:r>
              <a:rPr lang="en-US" altLang="en-US" sz="2200" smtClean="0">
                <a:sym typeface="Wingdings" panose="05000000000000000000" pitchFamily="2" charset="2"/>
              </a:rPr>
              <a:t>&gt; Home  Paste Special…  Microsoft Word Document Object</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3917">
                                            <p:txEl>
                                              <p:pRg st="0" end="0"/>
                                            </p:txEl>
                                          </p:spTgt>
                                        </p:tgtEl>
                                        <p:attrNameLst>
                                          <p:attrName>style.visibility</p:attrName>
                                        </p:attrNameLst>
                                      </p:cBhvr>
                                      <p:to>
                                        <p:strVal val="visible"/>
                                      </p:to>
                                    </p:set>
                                    <p:animEffect transition="in" filter="box(in)">
                                      <p:cBhvr>
                                        <p:cTn id="7" dur="500"/>
                                        <p:tgtEl>
                                          <p:spTgt spid="12391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23917">
                                            <p:txEl>
                                              <p:pRg st="1" end="1"/>
                                            </p:txEl>
                                          </p:spTgt>
                                        </p:tgtEl>
                                        <p:attrNameLst>
                                          <p:attrName>style.visibility</p:attrName>
                                        </p:attrNameLst>
                                      </p:cBhvr>
                                      <p:to>
                                        <p:strVal val="visible"/>
                                      </p:to>
                                    </p:set>
                                    <p:animEffect transition="in" filter="box(in)">
                                      <p:cBhvr>
                                        <p:cTn id="12" dur="500"/>
                                        <p:tgtEl>
                                          <p:spTgt spid="12391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23917">
                                            <p:txEl>
                                              <p:pRg st="2" end="2"/>
                                            </p:txEl>
                                          </p:spTgt>
                                        </p:tgtEl>
                                        <p:attrNameLst>
                                          <p:attrName>style.visibility</p:attrName>
                                        </p:attrNameLst>
                                      </p:cBhvr>
                                      <p:to>
                                        <p:strVal val="visible"/>
                                      </p:to>
                                    </p:set>
                                    <p:animEffect transition="in" filter="box(in)">
                                      <p:cBhvr>
                                        <p:cTn id="17" dur="500"/>
                                        <p:tgtEl>
                                          <p:spTgt spid="12391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23917">
                                            <p:txEl>
                                              <p:pRg st="3" end="3"/>
                                            </p:txEl>
                                          </p:spTgt>
                                        </p:tgtEl>
                                        <p:attrNameLst>
                                          <p:attrName>style.visibility</p:attrName>
                                        </p:attrNameLst>
                                      </p:cBhvr>
                                      <p:to>
                                        <p:strVal val="visible"/>
                                      </p:to>
                                    </p:set>
                                    <p:animEffect transition="in" filter="box(in)">
                                      <p:cBhvr>
                                        <p:cTn id="22" dur="500"/>
                                        <p:tgtEl>
                                          <p:spTgt spid="12391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23917">
                                            <p:txEl>
                                              <p:pRg st="4" end="4"/>
                                            </p:txEl>
                                          </p:spTgt>
                                        </p:tgtEl>
                                        <p:attrNameLst>
                                          <p:attrName>style.visibility</p:attrName>
                                        </p:attrNameLst>
                                      </p:cBhvr>
                                      <p:to>
                                        <p:strVal val="visible"/>
                                      </p:to>
                                    </p:set>
                                    <p:animEffect transition="in" filter="box(in)">
                                      <p:cBhvr>
                                        <p:cTn id="27" dur="500"/>
                                        <p:tgtEl>
                                          <p:spTgt spid="12391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23917">
                                            <p:txEl>
                                              <p:pRg st="5" end="5"/>
                                            </p:txEl>
                                          </p:spTgt>
                                        </p:tgtEl>
                                        <p:attrNameLst>
                                          <p:attrName>style.visibility</p:attrName>
                                        </p:attrNameLst>
                                      </p:cBhvr>
                                      <p:to>
                                        <p:strVal val="visible"/>
                                      </p:to>
                                    </p:set>
                                    <p:animEffect transition="in" filter="box(in)">
                                      <p:cBhvr>
                                        <p:cTn id="32" dur="500"/>
                                        <p:tgtEl>
                                          <p:spTgt spid="12391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23917">
                                            <p:txEl>
                                              <p:pRg st="6" end="6"/>
                                            </p:txEl>
                                          </p:spTgt>
                                        </p:tgtEl>
                                        <p:attrNameLst>
                                          <p:attrName>style.visibility</p:attrName>
                                        </p:attrNameLst>
                                      </p:cBhvr>
                                      <p:to>
                                        <p:strVal val="visible"/>
                                      </p:to>
                                    </p:set>
                                    <p:animEffect transition="in" filter="box(in)">
                                      <p:cBhvr>
                                        <p:cTn id="37" dur="500"/>
                                        <p:tgtEl>
                                          <p:spTgt spid="12391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23917">
                                            <p:txEl>
                                              <p:pRg st="7" end="7"/>
                                            </p:txEl>
                                          </p:spTgt>
                                        </p:tgtEl>
                                        <p:attrNameLst>
                                          <p:attrName>style.visibility</p:attrName>
                                        </p:attrNameLst>
                                      </p:cBhvr>
                                      <p:to>
                                        <p:strVal val="visible"/>
                                      </p:to>
                                    </p:set>
                                    <p:animEffect transition="in" filter="box(in)">
                                      <p:cBhvr>
                                        <p:cTn id="42" dur="500"/>
                                        <p:tgtEl>
                                          <p:spTgt spid="1239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45059"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39AE4A9-5FAA-4053-88D0-A4EC601C29B4}" type="slidenum">
              <a:rPr lang="en-US" altLang="en-US"/>
              <a:pPr/>
              <a:t>38</a:t>
            </a:fld>
            <a:endParaRPr lang="en-US" altLang="en-US"/>
          </a:p>
        </p:txBody>
      </p:sp>
      <p:sp>
        <p:nvSpPr>
          <p:cNvPr id="45060" name="Rectangle 2"/>
          <p:cNvSpPr>
            <a:spLocks noGrp="1" noChangeArrowheads="1"/>
          </p:cNvSpPr>
          <p:nvPr>
            <p:ph type="title"/>
          </p:nvPr>
        </p:nvSpPr>
        <p:spPr/>
        <p:txBody>
          <a:bodyPr/>
          <a:lstStyle/>
          <a:p>
            <a:pPr eaLnBrk="1" hangingPunct="1"/>
            <a:r>
              <a:rPr lang="en-US" altLang="en-US" smtClean="0"/>
              <a:t>3.11. Làm việc với bảng biểu</a:t>
            </a:r>
          </a:p>
        </p:txBody>
      </p:sp>
      <p:sp>
        <p:nvSpPr>
          <p:cNvPr id="91139" name="Rectangle 3"/>
          <p:cNvSpPr>
            <a:spLocks noGrp="1" noChangeArrowheads="1"/>
          </p:cNvSpPr>
          <p:nvPr>
            <p:ph type="body" sz="half" idx="1"/>
          </p:nvPr>
        </p:nvSpPr>
        <p:spPr>
          <a:xfrm>
            <a:off x="566738" y="1752600"/>
            <a:ext cx="4462462" cy="4267200"/>
          </a:xfrm>
        </p:spPr>
        <p:txBody>
          <a:bodyPr/>
          <a:lstStyle/>
          <a:p>
            <a:pPr eaLnBrk="1" hangingPunct="1"/>
            <a:r>
              <a:rPr lang="en-US" altLang="en-US" sz="2600" smtClean="0"/>
              <a:t>Chèn bảng vào slide:</a:t>
            </a:r>
          </a:p>
          <a:p>
            <a:pPr lvl="1" eaLnBrk="1" hangingPunct="1"/>
            <a:r>
              <a:rPr lang="en-US" altLang="en-US" sz="2200" smtClean="0"/>
              <a:t>&lt;</a:t>
            </a:r>
            <a:r>
              <a:rPr lang="en-US" altLang="en-US" sz="2200" i="1" smtClean="0"/>
              <a:t>Tab</a:t>
            </a:r>
            <a:r>
              <a:rPr lang="en-US" altLang="en-US" sz="2200" smtClean="0"/>
              <a:t>&gt; Insert </a:t>
            </a:r>
            <a:r>
              <a:rPr lang="en-US" altLang="en-US" sz="2200" smtClean="0">
                <a:sym typeface="Wingdings" panose="05000000000000000000" pitchFamily="2" charset="2"/>
              </a:rPr>
              <a:t> Table…</a:t>
            </a:r>
          </a:p>
          <a:p>
            <a:pPr lvl="1" eaLnBrk="1" hangingPunct="1"/>
            <a:r>
              <a:rPr lang="en-US" altLang="en-US" sz="2200" smtClean="0">
                <a:sym typeface="Wingdings" panose="05000000000000000000" pitchFamily="2" charset="2"/>
              </a:rPr>
              <a:t>Chọn số dòng và cột của bảng</a:t>
            </a:r>
          </a:p>
          <a:p>
            <a:pPr lvl="1" eaLnBrk="1" hangingPunct="1"/>
            <a:r>
              <a:rPr lang="en-US" altLang="en-US" sz="2200" smtClean="0">
                <a:sym typeface="Wingdings" panose="05000000000000000000" pitchFamily="2" charset="2"/>
              </a:rPr>
              <a:t>Thao tác với bảng:</a:t>
            </a:r>
          </a:p>
          <a:p>
            <a:pPr lvl="2" eaLnBrk="1" hangingPunct="1"/>
            <a:r>
              <a:rPr lang="en-US" altLang="en-US" sz="2100" smtClean="0"/>
              <a:t>&lt;</a:t>
            </a:r>
            <a:r>
              <a:rPr lang="en-US" altLang="en-US" sz="2100" i="1" smtClean="0"/>
              <a:t>Tab</a:t>
            </a:r>
            <a:r>
              <a:rPr lang="en-US" altLang="en-US" sz="2100" smtClean="0"/>
              <a:t>&gt; </a:t>
            </a:r>
            <a:r>
              <a:rPr lang="en-US" altLang="en-US" sz="2100" smtClean="0">
                <a:sym typeface="Wingdings" panose="05000000000000000000" pitchFamily="2" charset="2"/>
              </a:rPr>
              <a:t>Design Table</a:t>
            </a:r>
          </a:p>
        </p:txBody>
      </p:sp>
      <p:graphicFrame>
        <p:nvGraphicFramePr>
          <p:cNvPr id="91223" name="Group 87"/>
          <p:cNvGraphicFramePr>
            <a:graphicFrameLocks noGrp="1"/>
          </p:cNvGraphicFramePr>
          <p:nvPr>
            <p:ph sz="quarter" idx="2"/>
          </p:nvPr>
        </p:nvGraphicFramePr>
        <p:xfrm>
          <a:off x="5038725" y="2590800"/>
          <a:ext cx="3924300" cy="2057400"/>
        </p:xfrm>
        <a:graphic>
          <a:graphicData uri="http://schemas.openxmlformats.org/drawingml/2006/table">
            <a:tbl>
              <a:tblPr/>
              <a:tblGrid>
                <a:gridCol w="1308100">
                  <a:extLst>
                    <a:ext uri="{9D8B030D-6E8A-4147-A177-3AD203B41FA5}">
                      <a16:colId xmlns:a16="http://schemas.microsoft.com/office/drawing/2014/main" val="20000"/>
                    </a:ext>
                  </a:extLst>
                </a:gridCol>
                <a:gridCol w="130810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1" u="none" strike="noStrike" cap="none" normalizeH="0" baseline="0" dirty="0" smtClean="0">
                          <a:ln>
                            <a:noFill/>
                          </a:ln>
                          <a:solidFill>
                            <a:schemeClr val="tx1"/>
                          </a:solidFill>
                          <a:effectLst/>
                          <a:latin typeface="Verdana" pitchFamily="34" charset="0"/>
                        </a:rPr>
                        <a:t>x</a:t>
                      </a:r>
                    </a:p>
                  </a:txBody>
                  <a:tcPr anchor="ctr" horzOverflow="overflow">
                    <a:lnL w="19050" cap="flat" cmpd="sng" algn="ctr">
                      <a:solidFill>
                        <a:srgbClr val="008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1" u="none" strike="noStrike" cap="none" normalizeH="0" baseline="0" dirty="0" smtClean="0">
                          <a:ln>
                            <a:noFill/>
                          </a:ln>
                          <a:solidFill>
                            <a:schemeClr val="tx1"/>
                          </a:solidFill>
                          <a:effectLst/>
                          <a:latin typeface="Verdana" pitchFamily="34" charset="0"/>
                        </a:rPr>
                        <a: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1" u="none" strike="noStrike" cap="none" normalizeH="0" baseline="0" smtClean="0">
                          <a:ln>
                            <a:noFill/>
                          </a:ln>
                          <a:solidFill>
                            <a:schemeClr val="tx1"/>
                          </a:solidFill>
                          <a:effectLst/>
                          <a:latin typeface="Verdana" pitchFamily="34" charset="0"/>
                        </a:rPr>
                        <a:t>z</a:t>
                      </a:r>
                    </a:p>
                  </a:txBody>
                  <a:tcPr anchor="ctr" horzOverflow="overflow">
                    <a:lnL w="12700" cap="flat" cmpd="sng" algn="ctr">
                      <a:solidFill>
                        <a:schemeClr val="tx1"/>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685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0.11</a:t>
                      </a:r>
                    </a:p>
                  </a:txBody>
                  <a:tcPr anchor="ctr" horzOverflow="overflow">
                    <a:lnL w="19050" cap="flat" cmpd="sng" algn="ctr">
                      <a:solidFill>
                        <a:srgbClr val="008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dirty="0" smtClean="0">
                          <a:ln>
                            <a:noFill/>
                          </a:ln>
                          <a:solidFill>
                            <a:schemeClr val="tx1"/>
                          </a:solidFill>
                          <a:effectLst/>
                          <a:latin typeface="Verdana" pitchFamily="34" charset="0"/>
                        </a:rPr>
                        <a:t>3.4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2.55</a:t>
                      </a:r>
                    </a:p>
                  </a:txBody>
                  <a:tcPr anchor="ctr" horzOverflow="overflow">
                    <a:lnL w="12700" cap="flat" cmpd="sng" algn="ctr">
                      <a:solidFill>
                        <a:schemeClr val="tx1"/>
                      </a:solidFill>
                      <a:prstDash val="solid"/>
                      <a:round/>
                      <a:headEnd type="none" w="med" len="med"/>
                      <a:tailEnd type="none" w="med" len="med"/>
                    </a:lnL>
                    <a:lnR w="19050" cap="flat" cmpd="sng" algn="ctr">
                      <a:solidFill>
                        <a:srgbClr val="008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0.35</a:t>
                      </a:r>
                    </a:p>
                  </a:txBody>
                  <a:tcPr anchor="ctr" horzOverflow="overflow">
                    <a:lnL w="19050" cap="flat" cmpd="sng" algn="ctr">
                      <a:solidFill>
                        <a:srgbClr val="008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dirty="0" smtClean="0">
                          <a:ln>
                            <a:noFill/>
                          </a:ln>
                          <a:solidFill>
                            <a:schemeClr val="tx1"/>
                          </a:solidFill>
                          <a:effectLst/>
                          <a:latin typeface="Verdana" pitchFamily="34" charset="0"/>
                        </a:rPr>
                        <a:t>2.6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dirty="0" smtClean="0">
                          <a:ln>
                            <a:noFill/>
                          </a:ln>
                          <a:solidFill>
                            <a:schemeClr val="tx1"/>
                          </a:solidFill>
                          <a:effectLst/>
                          <a:latin typeface="Verdana" pitchFamily="34" charset="0"/>
                        </a:rPr>
                        <a:t>1.6</a:t>
                      </a:r>
                    </a:p>
                  </a:txBody>
                  <a:tcPr anchor="ctr" horzOverflow="overflow">
                    <a:lnL w="12700" cap="flat" cmpd="sng" algn="ctr">
                      <a:solidFill>
                        <a:schemeClr val="tx1"/>
                      </a:solidFill>
                      <a:prstDash val="solid"/>
                      <a:round/>
                      <a:headEnd type="none" w="med" len="med"/>
                      <a:tailEnd type="none" w="med" len="med"/>
                    </a:lnL>
                    <a:lnR w="19050" cap="flat" cmpd="sng" algn="ctr">
                      <a:solidFill>
                        <a:srgbClr val="008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6104" name="Picture 24"/>
          <p:cNvPicPr>
            <a:picLocks noChangeAspect="1" noChangeArrowheads="1"/>
          </p:cNvPicPr>
          <p:nvPr/>
        </p:nvPicPr>
        <p:blipFill>
          <a:blip r:embed="rId3">
            <a:extLst>
              <a:ext uri="{28A0092B-C50C-407E-A947-70E740481C1C}">
                <a14:useLocalDpi xmlns:a14="http://schemas.microsoft.com/office/drawing/2010/main" val="0"/>
              </a:ext>
            </a:extLst>
          </a:blip>
          <a:srcRect r="16763" b="83008"/>
          <a:stretch>
            <a:fillRect/>
          </a:stretch>
        </p:blipFill>
        <p:spPr bwMode="auto">
          <a:xfrm>
            <a:off x="228600" y="4953000"/>
            <a:ext cx="87630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Scale>
                                      <p:cBhvr>
                                        <p:cTn id="7" dur="1000" decel="50000" fill="hold">
                                          <p:stCondLst>
                                            <p:cond delay="0"/>
                                          </p:stCondLst>
                                        </p:cTn>
                                        <p:tgtEl>
                                          <p:spTgt spid="91139">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1139">
                                            <p:txEl>
                                              <p:pRg st="0" end="0"/>
                                            </p:txEl>
                                          </p:spTgt>
                                        </p:tgtEl>
                                        <p:attrNameLst>
                                          <p:attrName>ppt_x</p:attrName>
                                          <p:attrName>ppt_y</p:attrName>
                                        </p:attrNameLst>
                                      </p:cBhvr>
                                    </p:animMotion>
                                    <p:animEffect transition="in" filter="fade">
                                      <p:cBhvr>
                                        <p:cTn id="9" dur="1000"/>
                                        <p:tgtEl>
                                          <p:spTgt spid="9113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91139">
                                            <p:txEl>
                                              <p:pRg st="1" end="1"/>
                                            </p:txEl>
                                          </p:spTgt>
                                        </p:tgtEl>
                                        <p:attrNameLst>
                                          <p:attrName>style.visibility</p:attrName>
                                        </p:attrNameLst>
                                      </p:cBhvr>
                                      <p:to>
                                        <p:strVal val="visible"/>
                                      </p:to>
                                    </p:set>
                                    <p:animScale>
                                      <p:cBhvr>
                                        <p:cTn id="14" dur="1000" decel="50000" fill="hold">
                                          <p:stCondLst>
                                            <p:cond delay="0"/>
                                          </p:stCondLst>
                                        </p:cTn>
                                        <p:tgtEl>
                                          <p:spTgt spid="91139">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91139">
                                            <p:txEl>
                                              <p:pRg st="1" end="1"/>
                                            </p:txEl>
                                          </p:spTgt>
                                        </p:tgtEl>
                                        <p:attrNameLst>
                                          <p:attrName>ppt_x</p:attrName>
                                          <p:attrName>ppt_y</p:attrName>
                                        </p:attrNameLst>
                                      </p:cBhvr>
                                    </p:animMotion>
                                    <p:animEffect transition="in" filter="fade">
                                      <p:cBhvr>
                                        <p:cTn id="16" dur="1000"/>
                                        <p:tgtEl>
                                          <p:spTgt spid="9113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91139">
                                            <p:txEl>
                                              <p:pRg st="2" end="2"/>
                                            </p:txEl>
                                          </p:spTgt>
                                        </p:tgtEl>
                                        <p:attrNameLst>
                                          <p:attrName>style.visibility</p:attrName>
                                        </p:attrNameLst>
                                      </p:cBhvr>
                                      <p:to>
                                        <p:strVal val="visible"/>
                                      </p:to>
                                    </p:set>
                                    <p:animScale>
                                      <p:cBhvr>
                                        <p:cTn id="21" dur="1000" decel="50000" fill="hold">
                                          <p:stCondLst>
                                            <p:cond delay="0"/>
                                          </p:stCondLst>
                                        </p:cTn>
                                        <p:tgtEl>
                                          <p:spTgt spid="91139">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91139">
                                            <p:txEl>
                                              <p:pRg st="2" end="2"/>
                                            </p:txEl>
                                          </p:spTgt>
                                        </p:tgtEl>
                                        <p:attrNameLst>
                                          <p:attrName>ppt_x</p:attrName>
                                          <p:attrName>ppt_y</p:attrName>
                                        </p:attrNameLst>
                                      </p:cBhvr>
                                    </p:animMotion>
                                    <p:animEffect transition="in" filter="fade">
                                      <p:cBhvr>
                                        <p:cTn id="23" dur="1000"/>
                                        <p:tgtEl>
                                          <p:spTgt spid="9113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2" presetClass="entr" presetSubtype="0" fill="hold" nodeType="clickEffect">
                                  <p:stCondLst>
                                    <p:cond delay="0"/>
                                  </p:stCondLst>
                                  <p:childTnLst>
                                    <p:set>
                                      <p:cBhvr>
                                        <p:cTn id="27" dur="1" fill="hold">
                                          <p:stCondLst>
                                            <p:cond delay="0"/>
                                          </p:stCondLst>
                                        </p:cTn>
                                        <p:tgtEl>
                                          <p:spTgt spid="91139">
                                            <p:txEl>
                                              <p:pRg st="3" end="3"/>
                                            </p:txEl>
                                          </p:spTgt>
                                        </p:tgtEl>
                                        <p:attrNameLst>
                                          <p:attrName>style.visibility</p:attrName>
                                        </p:attrNameLst>
                                      </p:cBhvr>
                                      <p:to>
                                        <p:strVal val="visible"/>
                                      </p:to>
                                    </p:set>
                                    <p:animScale>
                                      <p:cBhvr>
                                        <p:cTn id="28" dur="1000" decel="50000" fill="hold">
                                          <p:stCondLst>
                                            <p:cond delay="0"/>
                                          </p:stCondLst>
                                        </p:cTn>
                                        <p:tgtEl>
                                          <p:spTgt spid="91139">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91139">
                                            <p:txEl>
                                              <p:pRg st="3" end="3"/>
                                            </p:txEl>
                                          </p:spTgt>
                                        </p:tgtEl>
                                        <p:attrNameLst>
                                          <p:attrName>ppt_x</p:attrName>
                                          <p:attrName>ppt_y</p:attrName>
                                        </p:attrNameLst>
                                      </p:cBhvr>
                                    </p:animMotion>
                                    <p:animEffect transition="in" filter="fade">
                                      <p:cBhvr>
                                        <p:cTn id="30" dur="1000"/>
                                        <p:tgtEl>
                                          <p:spTgt spid="91139">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2" presetClass="entr" presetSubtype="0" fill="hold" nodeType="clickEffect">
                                  <p:stCondLst>
                                    <p:cond delay="0"/>
                                  </p:stCondLst>
                                  <p:childTnLst>
                                    <p:set>
                                      <p:cBhvr>
                                        <p:cTn id="34" dur="1" fill="hold">
                                          <p:stCondLst>
                                            <p:cond delay="0"/>
                                          </p:stCondLst>
                                        </p:cTn>
                                        <p:tgtEl>
                                          <p:spTgt spid="91139">
                                            <p:txEl>
                                              <p:pRg st="4" end="4"/>
                                            </p:txEl>
                                          </p:spTgt>
                                        </p:tgtEl>
                                        <p:attrNameLst>
                                          <p:attrName>style.visibility</p:attrName>
                                        </p:attrNameLst>
                                      </p:cBhvr>
                                      <p:to>
                                        <p:strVal val="visible"/>
                                      </p:to>
                                    </p:set>
                                    <p:animScale>
                                      <p:cBhvr>
                                        <p:cTn id="35" dur="1000" decel="50000" fill="hold">
                                          <p:stCondLst>
                                            <p:cond delay="0"/>
                                          </p:stCondLst>
                                        </p:cTn>
                                        <p:tgtEl>
                                          <p:spTgt spid="91139">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91139">
                                            <p:txEl>
                                              <p:pRg st="4" end="4"/>
                                            </p:txEl>
                                          </p:spTgt>
                                        </p:tgtEl>
                                        <p:attrNameLst>
                                          <p:attrName>ppt_x</p:attrName>
                                          <p:attrName>ppt_y</p:attrName>
                                        </p:attrNameLst>
                                      </p:cBhvr>
                                    </p:animMotion>
                                    <p:animEffect transition="in" filter="fade">
                                      <p:cBhvr>
                                        <p:cTn id="37" dur="1000"/>
                                        <p:tgtEl>
                                          <p:spTgt spid="91139">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5" presetClass="entr" presetSubtype="0" fill="hold" nodeType="clickEffect">
                                  <p:stCondLst>
                                    <p:cond delay="0"/>
                                  </p:stCondLst>
                                  <p:childTnLst>
                                    <p:set>
                                      <p:cBhvr>
                                        <p:cTn id="41" dur="1" fill="hold">
                                          <p:stCondLst>
                                            <p:cond delay="0"/>
                                          </p:stCondLst>
                                        </p:cTn>
                                        <p:tgtEl>
                                          <p:spTgt spid="91223"/>
                                        </p:tgtEl>
                                        <p:attrNameLst>
                                          <p:attrName>style.visibility</p:attrName>
                                        </p:attrNameLst>
                                      </p:cBhvr>
                                      <p:to>
                                        <p:strVal val="visible"/>
                                      </p:to>
                                    </p:set>
                                    <p:anim calcmode="lin" valueType="num">
                                      <p:cBhvr>
                                        <p:cTn id="42" dur="500" decel="50000" fill="hold">
                                          <p:stCondLst>
                                            <p:cond delay="0"/>
                                          </p:stCondLst>
                                        </p:cTn>
                                        <p:tgtEl>
                                          <p:spTgt spid="91223"/>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91223"/>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91223"/>
                                        </p:tgtEl>
                                        <p:attrNameLst>
                                          <p:attrName>ppt_w</p:attrName>
                                        </p:attrNameLst>
                                      </p:cBhvr>
                                      <p:tavLst>
                                        <p:tav tm="0">
                                          <p:val>
                                            <p:strVal val="#ppt_w*.05"/>
                                          </p:val>
                                        </p:tav>
                                        <p:tav tm="100000">
                                          <p:val>
                                            <p:strVal val="#ppt_w"/>
                                          </p:val>
                                        </p:tav>
                                      </p:tavLst>
                                    </p:anim>
                                    <p:anim calcmode="lin" valueType="num">
                                      <p:cBhvr>
                                        <p:cTn id="45" dur="1000" fill="hold"/>
                                        <p:tgtEl>
                                          <p:spTgt spid="91223"/>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91223"/>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91223"/>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91223"/>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9122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46104"/>
                                        </p:tgtEl>
                                        <p:attrNameLst>
                                          <p:attrName>style.visibility</p:attrName>
                                        </p:attrNameLst>
                                      </p:cBhvr>
                                      <p:to>
                                        <p:strVal val="visible"/>
                                      </p:to>
                                    </p:set>
                                    <p:anim calcmode="lin" valueType="num">
                                      <p:cBhvr additive="base">
                                        <p:cTn id="54" dur="500" fill="hold"/>
                                        <p:tgtEl>
                                          <p:spTgt spid="46104"/>
                                        </p:tgtEl>
                                        <p:attrNameLst>
                                          <p:attrName>ppt_x</p:attrName>
                                        </p:attrNameLst>
                                      </p:cBhvr>
                                      <p:tavLst>
                                        <p:tav tm="0">
                                          <p:val>
                                            <p:strVal val="#ppt_x"/>
                                          </p:val>
                                        </p:tav>
                                        <p:tav tm="100000">
                                          <p:val>
                                            <p:strVal val="#ppt_x"/>
                                          </p:val>
                                        </p:tav>
                                      </p:tavLst>
                                    </p:anim>
                                    <p:anim calcmode="lin" valueType="num">
                                      <p:cBhvr additive="base">
                                        <p:cTn id="55" dur="500" fill="hold"/>
                                        <p:tgtEl>
                                          <p:spTgt spid="46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717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D20687E-B403-486B-B59A-27871D15BBE5}" type="slidenum">
              <a:rPr lang="en-US" altLang="en-US"/>
              <a:pPr/>
              <a:t>3</a:t>
            </a:fld>
            <a:endParaRPr lang="en-US" altLang="en-US"/>
          </a:p>
        </p:txBody>
      </p:sp>
      <p:sp>
        <p:nvSpPr>
          <p:cNvPr id="7172" name="Rectangle 2"/>
          <p:cNvSpPr>
            <a:spLocks noGrp="1" noChangeArrowheads="1"/>
          </p:cNvSpPr>
          <p:nvPr>
            <p:ph type="title"/>
          </p:nvPr>
        </p:nvSpPr>
        <p:spPr/>
        <p:txBody>
          <a:bodyPr/>
          <a:lstStyle/>
          <a:p>
            <a:pPr eaLnBrk="1" hangingPunct="1"/>
            <a:r>
              <a:rPr lang="en-US" altLang="en-US" smtClean="0"/>
              <a:t>1.1. Giới thiệu PowerPoint</a:t>
            </a:r>
          </a:p>
        </p:txBody>
      </p:sp>
      <p:sp>
        <p:nvSpPr>
          <p:cNvPr id="10243" name="Rectangle 3"/>
          <p:cNvSpPr>
            <a:spLocks noGrp="1" noChangeArrowheads="1"/>
          </p:cNvSpPr>
          <p:nvPr>
            <p:ph type="body" idx="1"/>
          </p:nvPr>
        </p:nvSpPr>
        <p:spPr/>
        <p:txBody>
          <a:bodyPr/>
          <a:lstStyle/>
          <a:p>
            <a:pPr eaLnBrk="1" hangingPunct="1">
              <a:lnSpc>
                <a:spcPct val="90000"/>
              </a:lnSpc>
            </a:pPr>
            <a:r>
              <a:rPr lang="en-US" altLang="en-US" smtClean="0"/>
              <a:t>Mục đích sử dụng và các tính năng chung:</a:t>
            </a:r>
          </a:p>
          <a:p>
            <a:pPr lvl="1" eaLnBrk="1" hangingPunct="1">
              <a:lnSpc>
                <a:spcPct val="90000"/>
              </a:lnSpc>
            </a:pPr>
            <a:r>
              <a:rPr lang="en-US" altLang="en-US" smtClean="0"/>
              <a:t>Là một công cụ trợ giúp để tạo và trình diễn các bài giảng, các bài thuyết trình</a:t>
            </a:r>
          </a:p>
          <a:p>
            <a:pPr lvl="1" eaLnBrk="1" hangingPunct="1">
              <a:lnSpc>
                <a:spcPct val="90000"/>
              </a:lnSpc>
            </a:pPr>
            <a:r>
              <a:rPr lang="en-US" altLang="en-US" smtClean="0"/>
              <a:t>Có các tính năng hiện đại cho phép tạo và thay đổi nội dung một cách nhanh chóng và thuận tiện</a:t>
            </a:r>
          </a:p>
          <a:p>
            <a:pPr lvl="1" eaLnBrk="1" hangingPunct="1">
              <a:lnSpc>
                <a:spcPct val="90000"/>
              </a:lnSpc>
            </a:pPr>
            <a:r>
              <a:rPr lang="en-US" altLang="en-US" smtClean="0"/>
              <a:t>Cho phép tạo các bài giảng đa phương tiện bằng cách hỗ trợ văn bản, hình vẽ (động và tĩnh), âm thanh</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6083"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23A0AD7-5513-45D6-B817-D1CF714BA73C}" type="slidenum">
              <a:rPr lang="en-US" altLang="en-US"/>
              <a:pPr/>
              <a:t>39</a:t>
            </a:fld>
            <a:endParaRPr lang="en-US" altLang="en-US"/>
          </a:p>
        </p:txBody>
      </p:sp>
      <p:sp>
        <p:nvSpPr>
          <p:cNvPr id="46084" name="Rectangle 2"/>
          <p:cNvSpPr>
            <a:spLocks noGrp="1" noChangeArrowheads="1"/>
          </p:cNvSpPr>
          <p:nvPr>
            <p:ph type="title"/>
          </p:nvPr>
        </p:nvSpPr>
        <p:spPr/>
        <p:txBody>
          <a:bodyPr/>
          <a:lstStyle/>
          <a:p>
            <a:pPr eaLnBrk="1" hangingPunct="1"/>
            <a:r>
              <a:rPr lang="en-US" altLang="en-US" sz="3400" smtClean="0"/>
              <a:t>3.12. Liên kết giữa Excel và PowerPoint</a:t>
            </a:r>
          </a:p>
        </p:txBody>
      </p:sp>
      <p:sp>
        <p:nvSpPr>
          <p:cNvPr id="124931" name="Rectangle 3"/>
          <p:cNvSpPr>
            <a:spLocks noGrp="1" noChangeArrowheads="1"/>
          </p:cNvSpPr>
          <p:nvPr>
            <p:ph type="body" sz="half" idx="1"/>
          </p:nvPr>
        </p:nvSpPr>
        <p:spPr/>
        <p:txBody>
          <a:bodyPr/>
          <a:lstStyle/>
          <a:p>
            <a:pPr eaLnBrk="1" hangingPunct="1"/>
            <a:r>
              <a:rPr lang="en-GB" altLang="en-US" sz="2600" smtClean="0"/>
              <a:t>Chèn bảng Excel vào PowerPoint:</a:t>
            </a:r>
          </a:p>
          <a:p>
            <a:pPr lvl="1" eaLnBrk="1" hangingPunct="1"/>
            <a:r>
              <a:rPr lang="en-GB" altLang="en-US" sz="2200" smtClean="0"/>
              <a:t>Trong Excel, chọn bảng cần chèn</a:t>
            </a:r>
          </a:p>
          <a:p>
            <a:pPr lvl="1" eaLnBrk="1" hangingPunct="1"/>
            <a:r>
              <a:rPr lang="en-GB" altLang="en-US" sz="2200" smtClean="0"/>
              <a:t>Chuyển về PowerPoint</a:t>
            </a:r>
          </a:p>
          <a:p>
            <a:pPr lvl="1" eaLnBrk="1" hangingPunct="1"/>
            <a:r>
              <a:rPr lang="en-GB" altLang="en-US" sz="2200" smtClean="0"/>
              <a:t>&lt;</a:t>
            </a:r>
            <a:r>
              <a:rPr lang="en-GB" altLang="en-US" sz="2200" i="1" smtClean="0"/>
              <a:t>Tab</a:t>
            </a:r>
            <a:r>
              <a:rPr lang="en-GB" altLang="en-US" sz="2200" smtClean="0"/>
              <a:t>&gt; Home </a:t>
            </a:r>
            <a:r>
              <a:rPr lang="en-GB" altLang="en-US" sz="2200" smtClean="0">
                <a:sym typeface="Wingdings" panose="05000000000000000000" pitchFamily="2" charset="2"/>
              </a:rPr>
              <a:t> Paste -&gt;Paste Special     Paste Link  Microsoft Excel Worksheet Object</a:t>
            </a:r>
            <a:endParaRPr lang="en-US" altLang="en-US" sz="2200" smtClean="0"/>
          </a:p>
        </p:txBody>
      </p:sp>
      <p:grpSp>
        <p:nvGrpSpPr>
          <p:cNvPr id="2" name="Group 4"/>
          <p:cNvGrpSpPr>
            <a:grpSpLocks/>
          </p:cNvGrpSpPr>
          <p:nvPr/>
        </p:nvGrpSpPr>
        <p:grpSpPr bwMode="auto">
          <a:xfrm>
            <a:off x="1219200" y="3429000"/>
            <a:ext cx="304800" cy="304800"/>
            <a:chOff x="528" y="3504"/>
            <a:chExt cx="192" cy="192"/>
          </a:xfrm>
        </p:grpSpPr>
        <p:sp>
          <p:nvSpPr>
            <p:cNvPr id="46089" name="Oval 5"/>
            <p:cNvSpPr>
              <a:spLocks noChangeArrowheads="1"/>
            </p:cNvSpPr>
            <p:nvPr/>
          </p:nvSpPr>
          <p:spPr bwMode="auto">
            <a:xfrm>
              <a:off x="528" y="350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6090" name="Oval 6"/>
            <p:cNvSpPr>
              <a:spLocks noChangeArrowheads="1"/>
            </p:cNvSpPr>
            <p:nvPr/>
          </p:nvSpPr>
          <p:spPr bwMode="auto">
            <a:xfrm>
              <a:off x="576" y="3552"/>
              <a:ext cx="96" cy="96"/>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sp>
        <p:nvSpPr>
          <p:cNvPr id="46087" name="Content Placeholder 1"/>
          <p:cNvSpPr>
            <a:spLocks noGrp="1"/>
          </p:cNvSpPr>
          <p:nvPr>
            <p:ph sz="half" idx="2"/>
          </p:nvPr>
        </p:nvSpPr>
        <p:spPr/>
        <p:txBody>
          <a:bodyPr/>
          <a:lstStyle/>
          <a:p>
            <a:endParaRPr lang="en-US" altLang="en-US" smtClean="0"/>
          </a:p>
        </p:txBody>
      </p:sp>
      <p:pic>
        <p:nvPicPr>
          <p:cNvPr id="47114" name="Picture 10"/>
          <p:cNvPicPr>
            <a:picLocks noChangeAspect="1" noChangeArrowheads="1"/>
          </p:cNvPicPr>
          <p:nvPr/>
        </p:nvPicPr>
        <p:blipFill>
          <a:blip r:embed="rId3">
            <a:extLst>
              <a:ext uri="{28A0092B-C50C-407E-A947-70E740481C1C}">
                <a14:useLocalDpi xmlns:a14="http://schemas.microsoft.com/office/drawing/2010/main" val="0"/>
              </a:ext>
            </a:extLst>
          </a:blip>
          <a:srcRect b="60352"/>
          <a:stretch>
            <a:fillRect/>
          </a:stretch>
        </p:blipFill>
        <p:spPr bwMode="auto">
          <a:xfrm>
            <a:off x="533400" y="3962400"/>
            <a:ext cx="8153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dissolve">
                                      <p:cBhvr>
                                        <p:cTn id="7" dur="500"/>
                                        <p:tgtEl>
                                          <p:spTgt spid="124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dissolve">
                                      <p:cBhvr>
                                        <p:cTn id="12" dur="500"/>
                                        <p:tgtEl>
                                          <p:spTgt spid="124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dissolve">
                                      <p:cBhvr>
                                        <p:cTn id="17" dur="500"/>
                                        <p:tgtEl>
                                          <p:spTgt spid="1249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dissolve">
                                      <p:cBhvr>
                                        <p:cTn id="22" dur="500"/>
                                        <p:tgtEl>
                                          <p:spTgt spid="124931">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7" presetClass="entr" presetSubtype="0" fill="hold" nodeType="clickEffect">
                                  <p:stCondLst>
                                    <p:cond delay="0"/>
                                  </p:stCondLst>
                                  <p:childTnLst>
                                    <p:set>
                                      <p:cBhvr>
                                        <p:cTn id="29" dur="1" fill="hold">
                                          <p:stCondLst>
                                            <p:cond delay="0"/>
                                          </p:stCondLst>
                                        </p:cTn>
                                        <p:tgtEl>
                                          <p:spTgt spid="47114"/>
                                        </p:tgtEl>
                                        <p:attrNameLst>
                                          <p:attrName>style.visibility</p:attrName>
                                        </p:attrNameLst>
                                      </p:cBhvr>
                                      <p:to>
                                        <p:strVal val="visible"/>
                                      </p:to>
                                    </p:set>
                                    <p:animEffect transition="in" filter="fade">
                                      <p:cBhvr>
                                        <p:cTn id="30" dur="1000"/>
                                        <p:tgtEl>
                                          <p:spTgt spid="47114"/>
                                        </p:tgtEl>
                                      </p:cBhvr>
                                    </p:animEffect>
                                    <p:anim calcmode="lin" valueType="num">
                                      <p:cBhvr>
                                        <p:cTn id="31" dur="1000" fill="hold"/>
                                        <p:tgtEl>
                                          <p:spTgt spid="47114"/>
                                        </p:tgtEl>
                                        <p:attrNameLst>
                                          <p:attrName>ppt_x</p:attrName>
                                        </p:attrNameLst>
                                      </p:cBhvr>
                                      <p:tavLst>
                                        <p:tav tm="0">
                                          <p:val>
                                            <p:strVal val="#ppt_x"/>
                                          </p:val>
                                        </p:tav>
                                        <p:tav tm="100000">
                                          <p:val>
                                            <p:strVal val="#ppt_x"/>
                                          </p:val>
                                        </p:tav>
                                      </p:tavLst>
                                    </p:anim>
                                    <p:anim calcmode="lin" valueType="num">
                                      <p:cBhvr>
                                        <p:cTn id="32" dur="1000" fill="hold"/>
                                        <p:tgtEl>
                                          <p:spTgt spid="47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4710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2542AF5-E220-43C1-A47A-F8111C5AC7C1}" type="slidenum">
              <a:rPr lang="en-US" altLang="en-US"/>
              <a:pPr/>
              <a:t>40</a:t>
            </a:fld>
            <a:endParaRPr lang="en-US" altLang="en-US"/>
          </a:p>
        </p:txBody>
      </p:sp>
      <p:sp>
        <p:nvSpPr>
          <p:cNvPr id="47108" name="Rectangle 111"/>
          <p:cNvSpPr>
            <a:spLocks noGrp="1" noChangeArrowheads="1"/>
          </p:cNvSpPr>
          <p:nvPr>
            <p:ph type="title"/>
          </p:nvPr>
        </p:nvSpPr>
        <p:spPr/>
        <p:txBody>
          <a:bodyPr/>
          <a:lstStyle/>
          <a:p>
            <a:pPr eaLnBrk="1" hangingPunct="1"/>
            <a:r>
              <a:rPr lang="en-GB" altLang="en-US" sz="3400" smtClean="0"/>
              <a:t>3.12. Liên kết giữa Excel và Powerpoint (tiếp…)</a:t>
            </a:r>
            <a:endParaRPr lang="en-US" altLang="en-US" sz="3400" smtClean="0"/>
          </a:p>
        </p:txBody>
      </p:sp>
      <p:sp>
        <p:nvSpPr>
          <p:cNvPr id="132320" name="Rectangle 224"/>
          <p:cNvSpPr>
            <a:spLocks noGrp="1" noChangeArrowheads="1"/>
          </p:cNvSpPr>
          <p:nvPr>
            <p:ph type="body" idx="1"/>
          </p:nvPr>
        </p:nvSpPr>
        <p:spPr/>
        <p:txBody>
          <a:bodyPr/>
          <a:lstStyle/>
          <a:p>
            <a:pPr eaLnBrk="1" hangingPunct="1"/>
            <a:r>
              <a:rPr lang="en-GB" altLang="en-US" smtClean="0"/>
              <a:t>Chèn đồ thị từ Excel vào PowerPoint: tương tự như bảng biểu</a:t>
            </a:r>
            <a:endParaRPr lang="en-US" altLang="en-US" smtClean="0"/>
          </a:p>
        </p:txBody>
      </p:sp>
      <p:pic>
        <p:nvPicPr>
          <p:cNvPr id="2" name="Picture 1"/>
          <p:cNvPicPr>
            <a:picLocks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33400" y="2971800"/>
            <a:ext cx="8153400"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2895600" y="3673475"/>
            <a:ext cx="392430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2320">
                                            <p:txEl>
                                              <p:pRg st="0" end="0"/>
                                            </p:txEl>
                                          </p:spTgt>
                                        </p:tgtEl>
                                        <p:attrNameLst>
                                          <p:attrName>style.visibility</p:attrName>
                                        </p:attrNameLst>
                                      </p:cBhvr>
                                      <p:to>
                                        <p:strVal val="visible"/>
                                      </p:to>
                                    </p:set>
                                    <p:animEffect transition="in" filter="dissolve">
                                      <p:cBhvr>
                                        <p:cTn id="7" dur="500"/>
                                        <p:tgtEl>
                                          <p:spTgt spid="1323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4813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FE3DC26-05B8-4315-BC54-ECD926AF9CB5}" type="slidenum">
              <a:rPr lang="en-US" altLang="en-US"/>
              <a:pPr/>
              <a:t>41</a:t>
            </a:fld>
            <a:endParaRPr lang="en-US" altLang="en-US"/>
          </a:p>
        </p:txBody>
      </p:sp>
      <p:sp>
        <p:nvSpPr>
          <p:cNvPr id="48132" name="Rectangle 2"/>
          <p:cNvSpPr>
            <a:spLocks noGrp="1" noChangeArrowheads="1"/>
          </p:cNvSpPr>
          <p:nvPr>
            <p:ph type="title"/>
          </p:nvPr>
        </p:nvSpPr>
        <p:spPr/>
        <p:txBody>
          <a:bodyPr/>
          <a:lstStyle/>
          <a:p>
            <a:pPr eaLnBrk="1" hangingPunct="1"/>
            <a:r>
              <a:rPr lang="en-US" altLang="en-US" sz="3400" smtClean="0"/>
              <a:t>3.13. Viết công thức trong PowerPoint</a:t>
            </a:r>
          </a:p>
        </p:txBody>
      </p:sp>
      <p:sp>
        <p:nvSpPr>
          <p:cNvPr id="92163" name="Rectangle 3"/>
          <p:cNvSpPr>
            <a:spLocks noGrp="1" noChangeArrowheads="1"/>
          </p:cNvSpPr>
          <p:nvPr>
            <p:ph type="body" idx="1"/>
          </p:nvPr>
        </p:nvSpPr>
        <p:spPr/>
        <p:txBody>
          <a:bodyPr/>
          <a:lstStyle/>
          <a:p>
            <a:pPr eaLnBrk="1" hangingPunct="1"/>
            <a:r>
              <a:rPr lang="en-US" altLang="en-US" smtClean="0"/>
              <a:t>Chèn công thức:</a:t>
            </a:r>
          </a:p>
          <a:p>
            <a:pPr lvl="1" eaLnBrk="1" hangingPunct="1"/>
            <a:r>
              <a:rPr lang="en-US" altLang="en-US" smtClean="0"/>
              <a:t>&lt;</a:t>
            </a:r>
            <a:r>
              <a:rPr lang="en-US" altLang="en-US" i="1" smtClean="0"/>
              <a:t>Tab</a:t>
            </a:r>
            <a:r>
              <a:rPr lang="en-US" altLang="en-US" smtClean="0"/>
              <a:t>&gt; Insert </a:t>
            </a:r>
            <a:r>
              <a:rPr lang="en-US" altLang="en-US" smtClean="0">
                <a:sym typeface="Wingdings" panose="05000000000000000000" pitchFamily="2" charset="2"/>
              </a:rPr>
              <a:t> Object  Microsoft Equation 3.0</a:t>
            </a:r>
          </a:p>
          <a:p>
            <a:pPr lvl="1" eaLnBrk="1" hangingPunct="1"/>
            <a:r>
              <a:rPr lang="en-US" altLang="en-US" smtClean="0">
                <a:sym typeface="Wingdings" panose="05000000000000000000" pitchFamily="2" charset="2"/>
              </a:rPr>
              <a:t>&lt;</a:t>
            </a:r>
            <a:r>
              <a:rPr lang="en-US" altLang="en-US" i="1" smtClean="0">
                <a:sym typeface="Wingdings" panose="05000000000000000000" pitchFamily="2" charset="2"/>
              </a:rPr>
              <a:t>Equation Editor</a:t>
            </a:r>
            <a:r>
              <a:rPr lang="en-US" altLang="en-US" smtClean="0">
                <a:sym typeface="Wingdings" panose="05000000000000000000" pitchFamily="2" charset="2"/>
              </a:rPr>
              <a:t>&gt; View  Tool Bar</a:t>
            </a:r>
          </a:p>
          <a:p>
            <a:pPr lvl="1" eaLnBrk="1" hangingPunct="1"/>
            <a:r>
              <a:rPr lang="en-US" altLang="en-US" smtClean="0">
                <a:sym typeface="Wingdings" panose="05000000000000000000" pitchFamily="2" charset="2"/>
              </a:rPr>
              <a:t>Trở lại PowerPoint</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Scale>
                                      <p:cBhvr>
                                        <p:cTn id="7" dur="1000" decel="50000" fill="hold">
                                          <p:stCondLst>
                                            <p:cond delay="0"/>
                                          </p:stCondLst>
                                        </p:cTn>
                                        <p:tgtEl>
                                          <p:spTgt spid="9216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2163">
                                            <p:txEl>
                                              <p:pRg st="0" end="0"/>
                                            </p:txEl>
                                          </p:spTgt>
                                        </p:tgtEl>
                                        <p:attrNameLst>
                                          <p:attrName>ppt_x</p:attrName>
                                          <p:attrName>ppt_y</p:attrName>
                                        </p:attrNameLst>
                                      </p:cBhvr>
                                    </p:animMotion>
                                    <p:animEffect transition="in" filter="fade">
                                      <p:cBhvr>
                                        <p:cTn id="9" dur="1000"/>
                                        <p:tgtEl>
                                          <p:spTgt spid="9216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92163">
                                            <p:txEl>
                                              <p:pRg st="1" end="1"/>
                                            </p:txEl>
                                          </p:spTgt>
                                        </p:tgtEl>
                                        <p:attrNameLst>
                                          <p:attrName>style.visibility</p:attrName>
                                        </p:attrNameLst>
                                      </p:cBhvr>
                                      <p:to>
                                        <p:strVal val="visible"/>
                                      </p:to>
                                    </p:set>
                                    <p:animScale>
                                      <p:cBhvr>
                                        <p:cTn id="14" dur="1000" decel="50000" fill="hold">
                                          <p:stCondLst>
                                            <p:cond delay="0"/>
                                          </p:stCondLst>
                                        </p:cTn>
                                        <p:tgtEl>
                                          <p:spTgt spid="9216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92163">
                                            <p:txEl>
                                              <p:pRg st="1" end="1"/>
                                            </p:txEl>
                                          </p:spTgt>
                                        </p:tgtEl>
                                        <p:attrNameLst>
                                          <p:attrName>ppt_x</p:attrName>
                                          <p:attrName>ppt_y</p:attrName>
                                        </p:attrNameLst>
                                      </p:cBhvr>
                                    </p:animMotion>
                                    <p:animEffect transition="in" filter="fade">
                                      <p:cBhvr>
                                        <p:cTn id="16" dur="1000"/>
                                        <p:tgtEl>
                                          <p:spTgt spid="9216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92163">
                                            <p:txEl>
                                              <p:pRg st="2" end="2"/>
                                            </p:txEl>
                                          </p:spTgt>
                                        </p:tgtEl>
                                        <p:attrNameLst>
                                          <p:attrName>style.visibility</p:attrName>
                                        </p:attrNameLst>
                                      </p:cBhvr>
                                      <p:to>
                                        <p:strVal val="visible"/>
                                      </p:to>
                                    </p:set>
                                    <p:animScale>
                                      <p:cBhvr>
                                        <p:cTn id="21" dur="1000" decel="50000" fill="hold">
                                          <p:stCondLst>
                                            <p:cond delay="0"/>
                                          </p:stCondLst>
                                        </p:cTn>
                                        <p:tgtEl>
                                          <p:spTgt spid="9216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92163">
                                            <p:txEl>
                                              <p:pRg st="2" end="2"/>
                                            </p:txEl>
                                          </p:spTgt>
                                        </p:tgtEl>
                                        <p:attrNameLst>
                                          <p:attrName>ppt_x</p:attrName>
                                          <p:attrName>ppt_y</p:attrName>
                                        </p:attrNameLst>
                                      </p:cBhvr>
                                    </p:animMotion>
                                    <p:animEffect transition="in" filter="fade">
                                      <p:cBhvr>
                                        <p:cTn id="23" dur="1000"/>
                                        <p:tgtEl>
                                          <p:spTgt spid="9216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2" presetClass="entr" presetSubtype="0" fill="hold" nodeType="clickEffect">
                                  <p:stCondLst>
                                    <p:cond delay="0"/>
                                  </p:stCondLst>
                                  <p:childTnLst>
                                    <p:set>
                                      <p:cBhvr>
                                        <p:cTn id="27" dur="1" fill="hold">
                                          <p:stCondLst>
                                            <p:cond delay="0"/>
                                          </p:stCondLst>
                                        </p:cTn>
                                        <p:tgtEl>
                                          <p:spTgt spid="92163">
                                            <p:txEl>
                                              <p:pRg st="3" end="3"/>
                                            </p:txEl>
                                          </p:spTgt>
                                        </p:tgtEl>
                                        <p:attrNameLst>
                                          <p:attrName>style.visibility</p:attrName>
                                        </p:attrNameLst>
                                      </p:cBhvr>
                                      <p:to>
                                        <p:strVal val="visible"/>
                                      </p:to>
                                    </p:set>
                                    <p:animScale>
                                      <p:cBhvr>
                                        <p:cTn id="28" dur="1000" decel="50000" fill="hold">
                                          <p:stCondLst>
                                            <p:cond delay="0"/>
                                          </p:stCondLst>
                                        </p:cTn>
                                        <p:tgtEl>
                                          <p:spTgt spid="9216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92163">
                                            <p:txEl>
                                              <p:pRg st="3" end="3"/>
                                            </p:txEl>
                                          </p:spTgt>
                                        </p:tgtEl>
                                        <p:attrNameLst>
                                          <p:attrName>ppt_x</p:attrName>
                                          <p:attrName>ppt_y</p:attrName>
                                        </p:attrNameLst>
                                      </p:cBhvr>
                                    </p:animMotion>
                                    <p:animEffect transition="in" filter="fade">
                                      <p:cBhvr>
                                        <p:cTn id="30" dur="1000"/>
                                        <p:tgtEl>
                                          <p:spTgt spid="92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4915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EF0504-E0A0-4E8B-8B45-58076FF2AFED}" type="slidenum">
              <a:rPr lang="en-US" altLang="en-US"/>
              <a:pPr/>
              <a:t>42</a:t>
            </a:fld>
            <a:endParaRPr lang="en-US" altLang="en-US"/>
          </a:p>
        </p:txBody>
      </p:sp>
      <p:sp>
        <p:nvSpPr>
          <p:cNvPr id="49156" name="Rectangle 2"/>
          <p:cNvSpPr>
            <a:spLocks noGrp="1" noChangeArrowheads="1"/>
          </p:cNvSpPr>
          <p:nvPr>
            <p:ph type="title"/>
          </p:nvPr>
        </p:nvSpPr>
        <p:spPr/>
        <p:txBody>
          <a:bodyPr/>
          <a:lstStyle/>
          <a:p>
            <a:pPr eaLnBrk="1" hangingPunct="1"/>
            <a:r>
              <a:rPr lang="en-US" altLang="en-US" sz="3400" smtClean="0"/>
              <a:t>3.13. Viết công thức trong PowerPoint (tiếp…)</a:t>
            </a:r>
          </a:p>
        </p:txBody>
      </p:sp>
      <p:pic>
        <p:nvPicPr>
          <p:cNvPr id="105478" name="Picture 6" descr="MSEquation"/>
          <p:cNvPicPr>
            <a:picLocks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09600" y="2514600"/>
            <a:ext cx="4686300" cy="3516313"/>
          </a:xfrm>
          <a:noFill/>
        </p:spPr>
      </p:pic>
      <p:sp>
        <p:nvSpPr>
          <p:cNvPr id="105481" name="Text Box 9"/>
          <p:cNvSpPr txBox="1">
            <a:spLocks noChangeArrowheads="1"/>
          </p:cNvSpPr>
          <p:nvPr/>
        </p:nvSpPr>
        <p:spPr bwMode="auto">
          <a:xfrm>
            <a:off x="609600" y="1676400"/>
            <a:ext cx="29257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Insert </a:t>
            </a:r>
            <a:r>
              <a:rPr lang="en-US" altLang="en-US">
                <a:sym typeface="Wingdings" panose="05000000000000000000" pitchFamily="2" charset="2"/>
              </a:rPr>
              <a:t> Object  </a:t>
            </a:r>
          </a:p>
          <a:p>
            <a:r>
              <a:rPr lang="en-US" altLang="en-US">
                <a:sym typeface="Wingdings" panose="05000000000000000000" pitchFamily="2" charset="2"/>
              </a:rPr>
              <a:t>Microsoft Equation 3.0  </a:t>
            </a:r>
          </a:p>
        </p:txBody>
      </p:sp>
      <p:sp>
        <p:nvSpPr>
          <p:cNvPr id="105482" name="Line 10"/>
          <p:cNvSpPr>
            <a:spLocks noChangeShapeType="1"/>
          </p:cNvSpPr>
          <p:nvPr/>
        </p:nvSpPr>
        <p:spPr bwMode="auto">
          <a:xfrm>
            <a:off x="2209800" y="2286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83" name="Line 11"/>
          <p:cNvSpPr>
            <a:spLocks noChangeShapeType="1"/>
          </p:cNvSpPr>
          <p:nvPr/>
        </p:nvSpPr>
        <p:spPr bwMode="auto">
          <a:xfrm>
            <a:off x="5410200" y="4038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a:spLocks noChangeArrowheads="1"/>
          </p:cNvSpPr>
          <p:nvPr/>
        </p:nvSpPr>
        <p:spPr bwMode="auto">
          <a:xfrm>
            <a:off x="6400800" y="3505200"/>
            <a:ext cx="2057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Sau khi nhập công thức ta nhấp chuột vào Slide</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5481">
                                            <p:txEl>
                                              <p:pRg st="0" end="0"/>
                                            </p:txEl>
                                          </p:spTgt>
                                        </p:tgtEl>
                                        <p:attrNameLst>
                                          <p:attrName>style.visibility</p:attrName>
                                        </p:attrNameLst>
                                      </p:cBhvr>
                                      <p:to>
                                        <p:strVal val="visible"/>
                                      </p:to>
                                    </p:set>
                                    <p:anim calcmode="lin" valueType="num">
                                      <p:cBhvr additive="base">
                                        <p:cTn id="7" dur="500" fill="hold"/>
                                        <p:tgtEl>
                                          <p:spTgt spid="1054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548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5481">
                                            <p:txEl>
                                              <p:pRg st="1" end="1"/>
                                            </p:txEl>
                                          </p:spTgt>
                                        </p:tgtEl>
                                        <p:attrNameLst>
                                          <p:attrName>style.visibility</p:attrName>
                                        </p:attrNameLst>
                                      </p:cBhvr>
                                      <p:to>
                                        <p:strVal val="visible"/>
                                      </p:to>
                                    </p:set>
                                    <p:anim calcmode="lin" valueType="num">
                                      <p:cBhvr additive="base">
                                        <p:cTn id="11" dur="500" fill="hold"/>
                                        <p:tgtEl>
                                          <p:spTgt spid="10548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54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105482"/>
                                        </p:tgtEl>
                                        <p:attrNameLst>
                                          <p:attrName>style.visibility</p:attrName>
                                        </p:attrNameLst>
                                      </p:cBhvr>
                                      <p:to>
                                        <p:strVal val="visible"/>
                                      </p:to>
                                    </p:set>
                                    <p:anim calcmode="lin" valueType="num">
                                      <p:cBhvr>
                                        <p:cTn id="17" dur="1000" fill="hold"/>
                                        <p:tgtEl>
                                          <p:spTgt spid="105482"/>
                                        </p:tgtEl>
                                        <p:attrNameLst>
                                          <p:attrName>ppt_w</p:attrName>
                                        </p:attrNameLst>
                                      </p:cBhvr>
                                      <p:tavLst>
                                        <p:tav tm="0">
                                          <p:val>
                                            <p:strVal val="#ppt_w*0.70"/>
                                          </p:val>
                                        </p:tav>
                                        <p:tav tm="100000">
                                          <p:val>
                                            <p:strVal val="#ppt_w"/>
                                          </p:val>
                                        </p:tav>
                                      </p:tavLst>
                                    </p:anim>
                                    <p:anim calcmode="lin" valueType="num">
                                      <p:cBhvr>
                                        <p:cTn id="18" dur="1000" fill="hold"/>
                                        <p:tgtEl>
                                          <p:spTgt spid="105482"/>
                                        </p:tgtEl>
                                        <p:attrNameLst>
                                          <p:attrName>ppt_h</p:attrName>
                                        </p:attrNameLst>
                                      </p:cBhvr>
                                      <p:tavLst>
                                        <p:tav tm="0">
                                          <p:val>
                                            <p:strVal val="#ppt_h"/>
                                          </p:val>
                                        </p:tav>
                                        <p:tav tm="100000">
                                          <p:val>
                                            <p:strVal val="#ppt_h"/>
                                          </p:val>
                                        </p:tav>
                                      </p:tavLst>
                                    </p:anim>
                                    <p:animEffect transition="in" filter="fade">
                                      <p:cBhvr>
                                        <p:cTn id="19" dur="1000"/>
                                        <p:tgtEl>
                                          <p:spTgt spid="10548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nodeType="clickEffect">
                                  <p:stCondLst>
                                    <p:cond delay="0"/>
                                  </p:stCondLst>
                                  <p:childTnLst>
                                    <p:set>
                                      <p:cBhvr>
                                        <p:cTn id="23" dur="1" fill="hold">
                                          <p:stCondLst>
                                            <p:cond delay="0"/>
                                          </p:stCondLst>
                                        </p:cTn>
                                        <p:tgtEl>
                                          <p:spTgt spid="105478"/>
                                        </p:tgtEl>
                                        <p:attrNameLst>
                                          <p:attrName>style.visibility</p:attrName>
                                        </p:attrNameLst>
                                      </p:cBhvr>
                                      <p:to>
                                        <p:strVal val="visible"/>
                                      </p:to>
                                    </p:set>
                                    <p:animEffect transition="in" filter="fade">
                                      <p:cBhvr>
                                        <p:cTn id="24" dur="1000"/>
                                        <p:tgtEl>
                                          <p:spTgt spid="105478"/>
                                        </p:tgtEl>
                                      </p:cBhvr>
                                    </p:animEffect>
                                    <p:anim calcmode="lin" valueType="num">
                                      <p:cBhvr>
                                        <p:cTn id="25" dur="1000" fill="hold"/>
                                        <p:tgtEl>
                                          <p:spTgt spid="105478"/>
                                        </p:tgtEl>
                                        <p:attrNameLst>
                                          <p:attrName>ppt_x</p:attrName>
                                        </p:attrNameLst>
                                      </p:cBhvr>
                                      <p:tavLst>
                                        <p:tav tm="0">
                                          <p:val>
                                            <p:strVal val="#ppt_x"/>
                                          </p:val>
                                        </p:tav>
                                        <p:tav tm="100000">
                                          <p:val>
                                            <p:strVal val="#ppt_x"/>
                                          </p:val>
                                        </p:tav>
                                      </p:tavLst>
                                    </p:anim>
                                    <p:anim calcmode="lin" valueType="num">
                                      <p:cBhvr>
                                        <p:cTn id="26" dur="1000" fill="hold"/>
                                        <p:tgtEl>
                                          <p:spTgt spid="105478"/>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nodeType="clickEffect">
                                  <p:stCondLst>
                                    <p:cond delay="0"/>
                                  </p:stCondLst>
                                  <p:childTnLst>
                                    <p:set>
                                      <p:cBhvr>
                                        <p:cTn id="30" dur="1" fill="hold">
                                          <p:stCondLst>
                                            <p:cond delay="0"/>
                                          </p:stCondLst>
                                        </p:cTn>
                                        <p:tgtEl>
                                          <p:spTgt spid="105483"/>
                                        </p:tgtEl>
                                        <p:attrNameLst>
                                          <p:attrName>style.visibility</p:attrName>
                                        </p:attrNameLst>
                                      </p:cBhvr>
                                      <p:to>
                                        <p:strVal val="visible"/>
                                      </p:to>
                                    </p:set>
                                    <p:anim calcmode="lin" valueType="num">
                                      <p:cBhvr>
                                        <p:cTn id="31" dur="500" fill="hold"/>
                                        <p:tgtEl>
                                          <p:spTgt spid="105483"/>
                                        </p:tgtEl>
                                        <p:attrNameLst>
                                          <p:attrName>ppt_w</p:attrName>
                                        </p:attrNameLst>
                                      </p:cBhvr>
                                      <p:tavLst>
                                        <p:tav tm="0">
                                          <p:val>
                                            <p:fltVal val="0"/>
                                          </p:val>
                                        </p:tav>
                                        <p:tav tm="100000">
                                          <p:val>
                                            <p:strVal val="#ppt_w"/>
                                          </p:val>
                                        </p:tav>
                                      </p:tavLst>
                                    </p:anim>
                                    <p:anim calcmode="lin" valueType="num">
                                      <p:cBhvr>
                                        <p:cTn id="32" dur="500" fill="hold"/>
                                        <p:tgtEl>
                                          <p:spTgt spid="105483"/>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arn(inVertic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50179"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824FB61-8061-4E1F-8657-C082F93568A4}" type="slidenum">
              <a:rPr lang="en-US" altLang="en-US"/>
              <a:pPr/>
              <a:t>43</a:t>
            </a:fld>
            <a:endParaRPr lang="en-US" altLang="en-US"/>
          </a:p>
        </p:txBody>
      </p:sp>
      <p:sp>
        <p:nvSpPr>
          <p:cNvPr id="50180" name="Rectangle 2"/>
          <p:cNvSpPr>
            <a:spLocks noGrp="1" noChangeArrowheads="1"/>
          </p:cNvSpPr>
          <p:nvPr>
            <p:ph type="title"/>
          </p:nvPr>
        </p:nvSpPr>
        <p:spPr/>
        <p:txBody>
          <a:bodyPr/>
          <a:lstStyle/>
          <a:p>
            <a:pPr eaLnBrk="1" hangingPunct="1"/>
            <a:r>
              <a:rPr lang="en-US" altLang="en-US" smtClean="0"/>
              <a:t>3.14. Làm việc với hình vẽ</a:t>
            </a:r>
          </a:p>
        </p:txBody>
      </p:sp>
      <p:sp>
        <p:nvSpPr>
          <p:cNvPr id="66563" name="Rectangle 3"/>
          <p:cNvSpPr>
            <a:spLocks noGrp="1" noChangeArrowheads="1"/>
          </p:cNvSpPr>
          <p:nvPr>
            <p:ph type="body" sz="half" idx="1"/>
          </p:nvPr>
        </p:nvSpPr>
        <p:spPr/>
        <p:txBody>
          <a:bodyPr/>
          <a:lstStyle/>
          <a:p>
            <a:pPr eaLnBrk="1" hangingPunct="1">
              <a:defRPr/>
            </a:pPr>
            <a:r>
              <a:rPr lang="en-US" sz="2600" dirty="0" err="1" smtClean="0"/>
              <a:t>Vẽ</a:t>
            </a:r>
            <a:r>
              <a:rPr lang="en-US" sz="2600" dirty="0" smtClean="0"/>
              <a:t> </a:t>
            </a:r>
            <a:r>
              <a:rPr lang="en-US" sz="2600" dirty="0" err="1" smtClean="0"/>
              <a:t>hình</a:t>
            </a:r>
            <a:r>
              <a:rPr lang="en-US" sz="2600" dirty="0" smtClean="0"/>
              <a:t> </a:t>
            </a:r>
            <a:r>
              <a:rPr lang="en-US" sz="2600" dirty="0" err="1" smtClean="0"/>
              <a:t>trong</a:t>
            </a:r>
            <a:r>
              <a:rPr lang="en-US" sz="2600" dirty="0" smtClean="0"/>
              <a:t> PowerPoint </a:t>
            </a:r>
            <a:r>
              <a:rPr lang="en-US" sz="2600" dirty="0" err="1" smtClean="0"/>
              <a:t>sử</a:t>
            </a:r>
            <a:r>
              <a:rPr lang="en-US" sz="2600" dirty="0" smtClean="0"/>
              <a:t> </a:t>
            </a:r>
            <a:r>
              <a:rPr lang="en-US" sz="2600" dirty="0" err="1" smtClean="0"/>
              <a:t>dụng</a:t>
            </a:r>
            <a:r>
              <a:rPr lang="en-US" sz="2600" dirty="0" smtClean="0"/>
              <a:t>  Shapes: </a:t>
            </a:r>
          </a:p>
          <a:p>
            <a:pPr lvl="1" eaLnBrk="1" hangingPunct="1">
              <a:defRPr/>
            </a:pPr>
            <a:r>
              <a:rPr lang="en-US" sz="2200" dirty="0" smtClean="0"/>
              <a:t> &lt;</a:t>
            </a:r>
            <a:r>
              <a:rPr lang="en-US" sz="2200" i="1" dirty="0" smtClean="0"/>
              <a:t>Tab</a:t>
            </a:r>
            <a:r>
              <a:rPr lang="en-US" sz="2200" dirty="0" smtClean="0"/>
              <a:t>&gt; Insert </a:t>
            </a:r>
            <a:r>
              <a:rPr lang="en-US" sz="2200" dirty="0" smtClean="0">
                <a:sym typeface="Wingdings" pitchFamily="2" charset="2"/>
              </a:rPr>
              <a:t>  Shapes</a:t>
            </a:r>
          </a:p>
          <a:p>
            <a:pPr lvl="1" eaLnBrk="1" hangingPunct="1">
              <a:defRPr/>
            </a:pPr>
            <a:endParaRPr lang="en-US" sz="2200" dirty="0" smtClean="0">
              <a:sym typeface="Wingdings" pitchFamily="2" charset="2"/>
            </a:endParaRPr>
          </a:p>
          <a:p>
            <a:pPr marL="471487" lvl="1" indent="0" eaLnBrk="1" hangingPunct="1">
              <a:buFont typeface="Wingdings" panose="05000000000000000000" pitchFamily="2" charset="2"/>
              <a:buNone/>
              <a:defRPr/>
            </a:pPr>
            <a:endParaRPr lang="en-US" sz="2200" dirty="0" smtClean="0"/>
          </a:p>
        </p:txBody>
      </p:sp>
      <p:pic>
        <p:nvPicPr>
          <p:cNvPr id="51209" name="Picture 9"/>
          <p:cNvPicPr>
            <a:picLocks noChangeAspect="1" noChangeArrowheads="1"/>
          </p:cNvPicPr>
          <p:nvPr/>
        </p:nvPicPr>
        <p:blipFill>
          <a:blip r:embed="rId3">
            <a:extLst>
              <a:ext uri="{28A0092B-C50C-407E-A947-70E740481C1C}">
                <a14:useLocalDpi xmlns:a14="http://schemas.microsoft.com/office/drawing/2010/main" val="0"/>
              </a:ext>
            </a:extLst>
          </a:blip>
          <a:srcRect t="2931" r="71010" b="82227"/>
          <a:stretch>
            <a:fillRect/>
          </a:stretch>
        </p:blipFill>
        <p:spPr bwMode="auto">
          <a:xfrm>
            <a:off x="4267200" y="2057400"/>
            <a:ext cx="377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51209"/>
                                        </p:tgtEl>
                                        <p:attrNameLst>
                                          <p:attrName>style.visibility</p:attrName>
                                        </p:attrNameLst>
                                      </p:cBhvr>
                                      <p:to>
                                        <p:strVal val="visible"/>
                                      </p:to>
                                    </p:set>
                                    <p:animEffect transition="in" filter="blinds(horizontal)">
                                      <p:cBhvr>
                                        <p:cTn id="19"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120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8633CC6-77E6-4277-A6FD-8377EDE90B02}" type="slidenum">
              <a:rPr lang="en-US" altLang="en-US"/>
              <a:pPr/>
              <a:t>44</a:t>
            </a:fld>
            <a:endParaRPr lang="en-US" altLang="en-US"/>
          </a:p>
        </p:txBody>
      </p:sp>
      <p:sp>
        <p:nvSpPr>
          <p:cNvPr id="51204"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69635" name="Rectangle 3"/>
          <p:cNvSpPr>
            <a:spLocks noGrp="1" noChangeArrowheads="1"/>
          </p:cNvSpPr>
          <p:nvPr>
            <p:ph type="body" idx="1"/>
          </p:nvPr>
        </p:nvSpPr>
        <p:spPr/>
        <p:txBody>
          <a:bodyPr/>
          <a:lstStyle/>
          <a:p>
            <a:pPr eaLnBrk="1" hangingPunct="1"/>
            <a:r>
              <a:rPr lang="en-US" altLang="en-US" smtClean="0"/>
              <a:t> Shapes:</a:t>
            </a:r>
          </a:p>
          <a:p>
            <a:pPr lvl="1" eaLnBrk="1" hangingPunct="1"/>
            <a:r>
              <a:rPr lang="en-US" altLang="en-US" smtClean="0"/>
              <a:t>Lines</a:t>
            </a:r>
          </a:p>
          <a:p>
            <a:pPr lvl="1" eaLnBrk="1" hangingPunct="1"/>
            <a:r>
              <a:rPr lang="en-US" altLang="en-US" smtClean="0"/>
              <a:t>Basic Shapes:</a:t>
            </a:r>
          </a:p>
        </p:txBody>
      </p:sp>
      <p:sp>
        <p:nvSpPr>
          <p:cNvPr id="69639" name="Line 7"/>
          <p:cNvSpPr>
            <a:spLocks noChangeShapeType="1"/>
          </p:cNvSpPr>
          <p:nvPr/>
        </p:nvSpPr>
        <p:spPr bwMode="auto">
          <a:xfrm>
            <a:off x="2895600" y="2590800"/>
            <a:ext cx="76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40" name="Line 8"/>
          <p:cNvSpPr>
            <a:spLocks noChangeShapeType="1"/>
          </p:cNvSpPr>
          <p:nvPr/>
        </p:nvSpPr>
        <p:spPr bwMode="auto">
          <a:xfrm>
            <a:off x="3886200" y="2590800"/>
            <a:ext cx="762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41" name="Line 9"/>
          <p:cNvSpPr>
            <a:spLocks noChangeShapeType="1"/>
          </p:cNvSpPr>
          <p:nvPr/>
        </p:nvSpPr>
        <p:spPr bwMode="auto">
          <a:xfrm>
            <a:off x="4800600" y="2590800"/>
            <a:ext cx="7620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45" name="Freeform 13"/>
          <p:cNvSpPr>
            <a:spLocks/>
          </p:cNvSpPr>
          <p:nvPr/>
        </p:nvSpPr>
        <p:spPr bwMode="auto">
          <a:xfrm>
            <a:off x="7386638" y="2362200"/>
            <a:ext cx="461962" cy="514350"/>
          </a:xfrm>
          <a:custGeom>
            <a:avLst/>
            <a:gdLst>
              <a:gd name="T0" fmla="*/ 2147483647 w 291"/>
              <a:gd name="T1" fmla="*/ 2147483647 h 324"/>
              <a:gd name="T2" fmla="*/ 2147483647 w 291"/>
              <a:gd name="T3" fmla="*/ 2147483647 h 324"/>
              <a:gd name="T4" fmla="*/ 2147483647 w 291"/>
              <a:gd name="T5" fmla="*/ 2147483647 h 324"/>
              <a:gd name="T6" fmla="*/ 2147483647 w 291"/>
              <a:gd name="T7" fmla="*/ 2147483647 h 324"/>
              <a:gd name="T8" fmla="*/ 2147483647 w 291"/>
              <a:gd name="T9" fmla="*/ 2147483647 h 324"/>
              <a:gd name="T10" fmla="*/ 2147483647 w 291"/>
              <a:gd name="T11" fmla="*/ 2147483647 h 324"/>
              <a:gd name="T12" fmla="*/ 2147483647 w 291"/>
              <a:gd name="T13" fmla="*/ 2147483647 h 324"/>
              <a:gd name="T14" fmla="*/ 2147483647 w 291"/>
              <a:gd name="T15" fmla="*/ 0 h 324"/>
              <a:gd name="T16" fmla="*/ 2147483647 w 291"/>
              <a:gd name="T17" fmla="*/ 2147483647 h 324"/>
              <a:gd name="T18" fmla="*/ 2147483647 w 291"/>
              <a:gd name="T19" fmla="*/ 2147483647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1"/>
              <a:gd name="T31" fmla="*/ 0 h 324"/>
              <a:gd name="T32" fmla="*/ 291 w 291"/>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1" h="324">
                <a:moveTo>
                  <a:pt x="64" y="111"/>
                </a:moveTo>
                <a:cubicBezTo>
                  <a:pt x="83" y="52"/>
                  <a:pt x="158" y="87"/>
                  <a:pt x="205" y="92"/>
                </a:cubicBezTo>
                <a:cubicBezTo>
                  <a:pt x="225" y="133"/>
                  <a:pt x="230" y="116"/>
                  <a:pt x="248" y="166"/>
                </a:cubicBezTo>
                <a:cubicBezTo>
                  <a:pt x="257" y="228"/>
                  <a:pt x="271" y="301"/>
                  <a:pt x="199" y="319"/>
                </a:cubicBezTo>
                <a:cubicBezTo>
                  <a:pt x="162" y="316"/>
                  <a:pt x="121" y="324"/>
                  <a:pt x="88" y="307"/>
                </a:cubicBezTo>
                <a:cubicBezTo>
                  <a:pt x="75" y="300"/>
                  <a:pt x="52" y="282"/>
                  <a:pt x="52" y="282"/>
                </a:cubicBezTo>
                <a:cubicBezTo>
                  <a:pt x="37" y="262"/>
                  <a:pt x="35" y="242"/>
                  <a:pt x="21" y="221"/>
                </a:cubicBezTo>
                <a:cubicBezTo>
                  <a:pt x="22" y="188"/>
                  <a:pt x="0" y="23"/>
                  <a:pt x="70" y="0"/>
                </a:cubicBezTo>
                <a:cubicBezTo>
                  <a:pt x="111" y="2"/>
                  <a:pt x="152" y="2"/>
                  <a:pt x="193" y="6"/>
                </a:cubicBezTo>
                <a:cubicBezTo>
                  <a:pt x="228" y="10"/>
                  <a:pt x="256" y="25"/>
                  <a:pt x="291" y="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47" name="Freeform 15"/>
          <p:cNvSpPr>
            <a:spLocks/>
          </p:cNvSpPr>
          <p:nvPr/>
        </p:nvSpPr>
        <p:spPr bwMode="auto">
          <a:xfrm>
            <a:off x="5638800" y="2349500"/>
            <a:ext cx="1447800" cy="419100"/>
          </a:xfrm>
          <a:custGeom>
            <a:avLst/>
            <a:gdLst>
              <a:gd name="T0" fmla="*/ 0 w 912"/>
              <a:gd name="T1" fmla="*/ 2147483647 h 264"/>
              <a:gd name="T2" fmla="*/ 2147483647 w 912"/>
              <a:gd name="T3" fmla="*/ 2147483647 h 264"/>
              <a:gd name="T4" fmla="*/ 2147483647 w 912"/>
              <a:gd name="T5" fmla="*/ 2147483647 h 264"/>
              <a:gd name="T6" fmla="*/ 2147483647 w 912"/>
              <a:gd name="T7" fmla="*/ 2147483647 h 264"/>
              <a:gd name="T8" fmla="*/ 2147483647 w 912"/>
              <a:gd name="T9" fmla="*/ 2147483647 h 264"/>
              <a:gd name="T10" fmla="*/ 2147483647 w 912"/>
              <a:gd name="T11" fmla="*/ 2147483647 h 264"/>
              <a:gd name="T12" fmla="*/ 2147483647 w 912"/>
              <a:gd name="T13" fmla="*/ 2147483647 h 264"/>
              <a:gd name="T14" fmla="*/ 0 60000 65536"/>
              <a:gd name="T15" fmla="*/ 0 60000 65536"/>
              <a:gd name="T16" fmla="*/ 0 60000 65536"/>
              <a:gd name="T17" fmla="*/ 0 60000 65536"/>
              <a:gd name="T18" fmla="*/ 0 60000 65536"/>
              <a:gd name="T19" fmla="*/ 0 60000 65536"/>
              <a:gd name="T20" fmla="*/ 0 60000 65536"/>
              <a:gd name="T21" fmla="*/ 0 w 912"/>
              <a:gd name="T22" fmla="*/ 0 h 264"/>
              <a:gd name="T23" fmla="*/ 912 w 912"/>
              <a:gd name="T24" fmla="*/ 264 h 2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264">
                <a:moveTo>
                  <a:pt x="0" y="152"/>
                </a:moveTo>
                <a:cubicBezTo>
                  <a:pt x="52" y="204"/>
                  <a:pt x="104" y="256"/>
                  <a:pt x="144" y="248"/>
                </a:cubicBezTo>
                <a:cubicBezTo>
                  <a:pt x="184" y="240"/>
                  <a:pt x="192" y="104"/>
                  <a:pt x="240" y="104"/>
                </a:cubicBezTo>
                <a:cubicBezTo>
                  <a:pt x="288" y="104"/>
                  <a:pt x="384" y="264"/>
                  <a:pt x="432" y="248"/>
                </a:cubicBezTo>
                <a:cubicBezTo>
                  <a:pt x="480" y="232"/>
                  <a:pt x="472" y="16"/>
                  <a:pt x="528" y="8"/>
                </a:cubicBezTo>
                <a:cubicBezTo>
                  <a:pt x="584" y="0"/>
                  <a:pt x="704" y="184"/>
                  <a:pt x="768" y="200"/>
                </a:cubicBezTo>
                <a:cubicBezTo>
                  <a:pt x="832" y="216"/>
                  <a:pt x="888" y="120"/>
                  <a:pt x="912" y="1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57" name="Rectangle 25"/>
          <p:cNvSpPr>
            <a:spLocks noChangeArrowheads="1"/>
          </p:cNvSpPr>
          <p:nvPr/>
        </p:nvSpPr>
        <p:spPr bwMode="auto">
          <a:xfrm>
            <a:off x="1676400" y="3352800"/>
            <a:ext cx="685800" cy="4572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58" name="AutoShape 26"/>
          <p:cNvSpPr>
            <a:spLocks noChangeArrowheads="1"/>
          </p:cNvSpPr>
          <p:nvPr/>
        </p:nvSpPr>
        <p:spPr bwMode="auto">
          <a:xfrm>
            <a:off x="2667000" y="3352800"/>
            <a:ext cx="8382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69659" name="AutoShape 27"/>
          <p:cNvSpPr>
            <a:spLocks noChangeArrowheads="1"/>
          </p:cNvSpPr>
          <p:nvPr/>
        </p:nvSpPr>
        <p:spPr bwMode="auto">
          <a:xfrm>
            <a:off x="3810000" y="3352800"/>
            <a:ext cx="533400" cy="457200"/>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0" name="AutoShape 28"/>
          <p:cNvSpPr>
            <a:spLocks noChangeArrowheads="1"/>
          </p:cNvSpPr>
          <p:nvPr/>
        </p:nvSpPr>
        <p:spPr bwMode="auto">
          <a:xfrm>
            <a:off x="4800600" y="3352800"/>
            <a:ext cx="609600" cy="457200"/>
          </a:xfrm>
          <a:prstGeom prst="rtTriangle">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1" name="AutoShape 29"/>
          <p:cNvSpPr>
            <a:spLocks noChangeArrowheads="1"/>
          </p:cNvSpPr>
          <p:nvPr/>
        </p:nvSpPr>
        <p:spPr bwMode="auto">
          <a:xfrm>
            <a:off x="5638800" y="3276600"/>
            <a:ext cx="533400" cy="533400"/>
          </a:xfrm>
          <a:prstGeom prst="plus">
            <a:avLst>
              <a:gd name="adj"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2" name="AutoShape 30"/>
          <p:cNvSpPr>
            <a:spLocks noChangeArrowheads="1"/>
          </p:cNvSpPr>
          <p:nvPr/>
        </p:nvSpPr>
        <p:spPr bwMode="auto">
          <a:xfrm>
            <a:off x="6629400" y="3276600"/>
            <a:ext cx="533400" cy="533400"/>
          </a:xfrm>
          <a:prstGeom prst="can">
            <a:avLst>
              <a:gd name="adj" fmla="val 25000"/>
            </a:avLst>
          </a:prstGeom>
          <a:solidFill>
            <a:schemeClr val="accent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3" name="AutoShape 31"/>
          <p:cNvSpPr>
            <a:spLocks noChangeArrowheads="1"/>
          </p:cNvSpPr>
          <p:nvPr/>
        </p:nvSpPr>
        <p:spPr bwMode="auto">
          <a:xfrm>
            <a:off x="7620000" y="3276600"/>
            <a:ext cx="457200" cy="457200"/>
          </a:xfrm>
          <a:prstGeom prst="cube">
            <a:avLst>
              <a:gd name="adj"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4" name="AutoShape 32"/>
          <p:cNvSpPr>
            <a:spLocks noChangeArrowheads="1"/>
          </p:cNvSpPr>
          <p:nvPr/>
        </p:nvSpPr>
        <p:spPr bwMode="auto">
          <a:xfrm>
            <a:off x="1676400" y="4191000"/>
            <a:ext cx="609600" cy="457200"/>
          </a:xfrm>
          <a:prstGeom prst="bevel">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5" name="AutoShape 33"/>
          <p:cNvSpPr>
            <a:spLocks noChangeArrowheads="1"/>
          </p:cNvSpPr>
          <p:nvPr/>
        </p:nvSpPr>
        <p:spPr bwMode="auto">
          <a:xfrm>
            <a:off x="2895600" y="4191000"/>
            <a:ext cx="381000" cy="457200"/>
          </a:xfrm>
          <a:prstGeom prst="foldedCorner">
            <a:avLst>
              <a:gd name="adj" fmla="val 12500"/>
            </a:avLst>
          </a:prstGeom>
          <a:solidFill>
            <a:schemeClr val="accent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6" name="AutoShape 34"/>
          <p:cNvSpPr>
            <a:spLocks noChangeArrowheads="1"/>
          </p:cNvSpPr>
          <p:nvPr/>
        </p:nvSpPr>
        <p:spPr bwMode="auto">
          <a:xfrm>
            <a:off x="3886200" y="4191000"/>
            <a:ext cx="457200" cy="457200"/>
          </a:xfrm>
          <a:prstGeom prst="smileyFace">
            <a:avLst>
              <a:gd name="adj" fmla="val 4653"/>
            </a:avLst>
          </a:prstGeom>
          <a:solidFill>
            <a:schemeClr val="accent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67" name="AutoShape 35"/>
          <p:cNvSpPr>
            <a:spLocks noChangeArrowheads="1"/>
          </p:cNvSpPr>
          <p:nvPr/>
        </p:nvSpPr>
        <p:spPr bwMode="auto">
          <a:xfrm>
            <a:off x="4876800" y="4191000"/>
            <a:ext cx="457200" cy="457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p:spPr>
        <p:txBody>
          <a:bodyPr wrap="none" anchor="ctr"/>
          <a:lstStyle/>
          <a:p>
            <a:endParaRPr lang="en-US"/>
          </a:p>
        </p:txBody>
      </p:sp>
      <p:sp>
        <p:nvSpPr>
          <p:cNvPr id="69668" name="AutoShape 36"/>
          <p:cNvSpPr>
            <a:spLocks noChangeArrowheads="1"/>
          </p:cNvSpPr>
          <p:nvPr/>
        </p:nvSpPr>
        <p:spPr bwMode="auto">
          <a:xfrm>
            <a:off x="5791200" y="4191000"/>
            <a:ext cx="457200" cy="457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69669" name="AutoShape 37"/>
          <p:cNvSpPr>
            <a:spLocks noChangeArrowheads="1"/>
          </p:cNvSpPr>
          <p:nvPr/>
        </p:nvSpPr>
        <p:spPr bwMode="auto">
          <a:xfrm>
            <a:off x="6629400" y="4267200"/>
            <a:ext cx="533400" cy="304800"/>
          </a:xfrm>
          <a:prstGeom prst="lightningBol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70" name="AutoShape 38"/>
          <p:cNvSpPr>
            <a:spLocks noChangeArrowheads="1"/>
          </p:cNvSpPr>
          <p:nvPr/>
        </p:nvSpPr>
        <p:spPr bwMode="auto">
          <a:xfrm>
            <a:off x="7620000" y="4191000"/>
            <a:ext cx="609600" cy="381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solidFill>
              <a:schemeClr val="tx1"/>
            </a:solidFill>
            <a:miter lim="800000"/>
            <a:headEnd/>
            <a:tailEnd/>
          </a:ln>
        </p:spPr>
        <p:txBody>
          <a:bodyPr wrap="none" anchor="ctr"/>
          <a:lstStyle/>
          <a:p>
            <a:endParaRPr lang="en-US"/>
          </a:p>
        </p:txBody>
      </p:sp>
      <p:sp>
        <p:nvSpPr>
          <p:cNvPr id="69671" name="Arc 39"/>
          <p:cNvSpPr>
            <a:spLocks/>
          </p:cNvSpPr>
          <p:nvPr/>
        </p:nvSpPr>
        <p:spPr bwMode="auto">
          <a:xfrm>
            <a:off x="1676400" y="4876800"/>
            <a:ext cx="533400" cy="457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672" name="AutoShape 40"/>
          <p:cNvSpPr>
            <a:spLocks noChangeArrowheads="1"/>
          </p:cNvSpPr>
          <p:nvPr/>
        </p:nvSpPr>
        <p:spPr bwMode="auto">
          <a:xfrm>
            <a:off x="2971800" y="4876800"/>
            <a:ext cx="228600" cy="457200"/>
          </a:xfrm>
          <a:prstGeom prst="bracePair">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9673" name="AutoShape 41"/>
          <p:cNvSpPr>
            <a:spLocks/>
          </p:cNvSpPr>
          <p:nvPr/>
        </p:nvSpPr>
        <p:spPr bwMode="auto">
          <a:xfrm>
            <a:off x="4038600" y="4876800"/>
            <a:ext cx="152400" cy="457200"/>
          </a:xfrm>
          <a:prstGeom prst="rightBracket">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blinds(horizontal)">
                                      <p:cBhvr>
                                        <p:cTn id="7" dur="500"/>
                                        <p:tgtEl>
                                          <p:spTgt spid="69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blinds(horizontal)">
                                      <p:cBhvr>
                                        <p:cTn id="12" dur="500"/>
                                        <p:tgtEl>
                                          <p:spTgt spid="6963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9639"/>
                                        </p:tgtEl>
                                        <p:attrNameLst>
                                          <p:attrName>style.visibility</p:attrName>
                                        </p:attrNameLst>
                                      </p:cBhvr>
                                      <p:to>
                                        <p:strVal val="visible"/>
                                      </p:to>
                                    </p:set>
                                    <p:animEffect transition="in" filter="blinds(horizontal)">
                                      <p:cBhvr>
                                        <p:cTn id="15" dur="500"/>
                                        <p:tgtEl>
                                          <p:spTgt spid="69639"/>
                                        </p:tgtEl>
                                      </p:cBhvr>
                                    </p:animEffect>
                                  </p:childTnLst>
                                </p:cTn>
                              </p:par>
                              <p:par>
                                <p:cTn id="16" presetID="3" presetClass="entr" presetSubtype="10" fill="hold" nodeType="withEffect">
                                  <p:stCondLst>
                                    <p:cond delay="0"/>
                                  </p:stCondLst>
                                  <p:childTnLst>
                                    <p:set>
                                      <p:cBhvr>
                                        <p:cTn id="17" dur="1" fill="hold">
                                          <p:stCondLst>
                                            <p:cond delay="0"/>
                                          </p:stCondLst>
                                        </p:cTn>
                                        <p:tgtEl>
                                          <p:spTgt spid="69640"/>
                                        </p:tgtEl>
                                        <p:attrNameLst>
                                          <p:attrName>style.visibility</p:attrName>
                                        </p:attrNameLst>
                                      </p:cBhvr>
                                      <p:to>
                                        <p:strVal val="visible"/>
                                      </p:to>
                                    </p:set>
                                    <p:animEffect transition="in" filter="blinds(horizontal)">
                                      <p:cBhvr>
                                        <p:cTn id="18" dur="500"/>
                                        <p:tgtEl>
                                          <p:spTgt spid="69640"/>
                                        </p:tgtEl>
                                      </p:cBhvr>
                                    </p:animEffect>
                                  </p:childTnLst>
                                </p:cTn>
                              </p:par>
                              <p:par>
                                <p:cTn id="19" presetID="3" presetClass="entr" presetSubtype="10" fill="hold" nodeType="withEffect">
                                  <p:stCondLst>
                                    <p:cond delay="0"/>
                                  </p:stCondLst>
                                  <p:childTnLst>
                                    <p:set>
                                      <p:cBhvr>
                                        <p:cTn id="20" dur="1" fill="hold">
                                          <p:stCondLst>
                                            <p:cond delay="0"/>
                                          </p:stCondLst>
                                        </p:cTn>
                                        <p:tgtEl>
                                          <p:spTgt spid="69641"/>
                                        </p:tgtEl>
                                        <p:attrNameLst>
                                          <p:attrName>style.visibility</p:attrName>
                                        </p:attrNameLst>
                                      </p:cBhvr>
                                      <p:to>
                                        <p:strVal val="visible"/>
                                      </p:to>
                                    </p:set>
                                    <p:animEffect transition="in" filter="blinds(horizontal)">
                                      <p:cBhvr>
                                        <p:cTn id="21" dur="500"/>
                                        <p:tgtEl>
                                          <p:spTgt spid="69641"/>
                                        </p:tgtEl>
                                      </p:cBhvr>
                                    </p:animEffect>
                                  </p:childTnLst>
                                </p:cTn>
                              </p:par>
                              <p:par>
                                <p:cTn id="22" presetID="3" presetClass="entr" presetSubtype="10" fill="hold" nodeType="withEffect">
                                  <p:stCondLst>
                                    <p:cond delay="0"/>
                                  </p:stCondLst>
                                  <p:childTnLst>
                                    <p:set>
                                      <p:cBhvr>
                                        <p:cTn id="23" dur="1" fill="hold">
                                          <p:stCondLst>
                                            <p:cond delay="0"/>
                                          </p:stCondLst>
                                        </p:cTn>
                                        <p:tgtEl>
                                          <p:spTgt spid="69647"/>
                                        </p:tgtEl>
                                        <p:attrNameLst>
                                          <p:attrName>style.visibility</p:attrName>
                                        </p:attrNameLst>
                                      </p:cBhvr>
                                      <p:to>
                                        <p:strVal val="visible"/>
                                      </p:to>
                                    </p:set>
                                    <p:animEffect transition="in" filter="blinds(horizontal)">
                                      <p:cBhvr>
                                        <p:cTn id="24" dur="500"/>
                                        <p:tgtEl>
                                          <p:spTgt spid="69647"/>
                                        </p:tgtEl>
                                      </p:cBhvr>
                                    </p:animEffect>
                                  </p:childTnLst>
                                </p:cTn>
                              </p:par>
                              <p:par>
                                <p:cTn id="25" presetID="3" presetClass="entr" presetSubtype="10" fill="hold" nodeType="withEffect">
                                  <p:stCondLst>
                                    <p:cond delay="0"/>
                                  </p:stCondLst>
                                  <p:childTnLst>
                                    <p:set>
                                      <p:cBhvr>
                                        <p:cTn id="26" dur="1" fill="hold">
                                          <p:stCondLst>
                                            <p:cond delay="0"/>
                                          </p:stCondLst>
                                        </p:cTn>
                                        <p:tgtEl>
                                          <p:spTgt spid="69645"/>
                                        </p:tgtEl>
                                        <p:attrNameLst>
                                          <p:attrName>style.visibility</p:attrName>
                                        </p:attrNameLst>
                                      </p:cBhvr>
                                      <p:to>
                                        <p:strVal val="visible"/>
                                      </p:to>
                                    </p:set>
                                    <p:animEffect transition="in" filter="blinds(horizontal)">
                                      <p:cBhvr>
                                        <p:cTn id="27" dur="500"/>
                                        <p:tgtEl>
                                          <p:spTgt spid="696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635">
                                            <p:txEl>
                                              <p:pRg st="2" end="2"/>
                                            </p:txEl>
                                          </p:spTgt>
                                        </p:tgtEl>
                                        <p:attrNameLst>
                                          <p:attrName>style.visibility</p:attrName>
                                        </p:attrNameLst>
                                      </p:cBhvr>
                                      <p:to>
                                        <p:strVal val="visible"/>
                                      </p:to>
                                    </p:set>
                                    <p:animEffect transition="in" filter="blinds(horizontal)">
                                      <p:cBhvr>
                                        <p:cTn id="32" dur="500"/>
                                        <p:tgtEl>
                                          <p:spTgt spid="69635">
                                            <p:txEl>
                                              <p:pRg st="2" end="2"/>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69657"/>
                                        </p:tgtEl>
                                        <p:attrNameLst>
                                          <p:attrName>style.visibility</p:attrName>
                                        </p:attrNameLst>
                                      </p:cBhvr>
                                      <p:to>
                                        <p:strVal val="visible"/>
                                      </p:to>
                                    </p:set>
                                    <p:animEffect transition="in" filter="box(in)">
                                      <p:cBhvr>
                                        <p:cTn id="35" dur="500"/>
                                        <p:tgtEl>
                                          <p:spTgt spid="69657"/>
                                        </p:tgtEl>
                                      </p:cBhvr>
                                    </p:animEffect>
                                  </p:childTnLst>
                                </p:cTn>
                              </p:par>
                              <p:par>
                                <p:cTn id="36" presetID="4" presetClass="entr" presetSubtype="16" fill="hold" nodeType="withEffect">
                                  <p:stCondLst>
                                    <p:cond delay="0"/>
                                  </p:stCondLst>
                                  <p:childTnLst>
                                    <p:set>
                                      <p:cBhvr>
                                        <p:cTn id="37" dur="1" fill="hold">
                                          <p:stCondLst>
                                            <p:cond delay="0"/>
                                          </p:stCondLst>
                                        </p:cTn>
                                        <p:tgtEl>
                                          <p:spTgt spid="69658"/>
                                        </p:tgtEl>
                                        <p:attrNameLst>
                                          <p:attrName>style.visibility</p:attrName>
                                        </p:attrNameLst>
                                      </p:cBhvr>
                                      <p:to>
                                        <p:strVal val="visible"/>
                                      </p:to>
                                    </p:set>
                                    <p:animEffect transition="in" filter="box(in)">
                                      <p:cBhvr>
                                        <p:cTn id="38" dur="500"/>
                                        <p:tgtEl>
                                          <p:spTgt spid="69658"/>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69659"/>
                                        </p:tgtEl>
                                        <p:attrNameLst>
                                          <p:attrName>style.visibility</p:attrName>
                                        </p:attrNameLst>
                                      </p:cBhvr>
                                      <p:to>
                                        <p:strVal val="visible"/>
                                      </p:to>
                                    </p:set>
                                    <p:animEffect transition="in" filter="box(in)">
                                      <p:cBhvr>
                                        <p:cTn id="41" dur="500"/>
                                        <p:tgtEl>
                                          <p:spTgt spid="69659"/>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69660"/>
                                        </p:tgtEl>
                                        <p:attrNameLst>
                                          <p:attrName>style.visibility</p:attrName>
                                        </p:attrNameLst>
                                      </p:cBhvr>
                                      <p:to>
                                        <p:strVal val="visible"/>
                                      </p:to>
                                    </p:set>
                                    <p:animEffect transition="in" filter="box(in)">
                                      <p:cBhvr>
                                        <p:cTn id="44" dur="500"/>
                                        <p:tgtEl>
                                          <p:spTgt spid="69660"/>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69661"/>
                                        </p:tgtEl>
                                        <p:attrNameLst>
                                          <p:attrName>style.visibility</p:attrName>
                                        </p:attrNameLst>
                                      </p:cBhvr>
                                      <p:to>
                                        <p:strVal val="visible"/>
                                      </p:to>
                                    </p:set>
                                    <p:animEffect transition="in" filter="box(in)">
                                      <p:cBhvr>
                                        <p:cTn id="47" dur="500"/>
                                        <p:tgtEl>
                                          <p:spTgt spid="69661"/>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69662"/>
                                        </p:tgtEl>
                                        <p:attrNameLst>
                                          <p:attrName>style.visibility</p:attrName>
                                        </p:attrNameLst>
                                      </p:cBhvr>
                                      <p:to>
                                        <p:strVal val="visible"/>
                                      </p:to>
                                    </p:set>
                                    <p:animEffect transition="in" filter="box(in)">
                                      <p:cBhvr>
                                        <p:cTn id="50" dur="500"/>
                                        <p:tgtEl>
                                          <p:spTgt spid="69662"/>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69663"/>
                                        </p:tgtEl>
                                        <p:attrNameLst>
                                          <p:attrName>style.visibility</p:attrName>
                                        </p:attrNameLst>
                                      </p:cBhvr>
                                      <p:to>
                                        <p:strVal val="visible"/>
                                      </p:to>
                                    </p:set>
                                    <p:animEffect transition="in" filter="box(in)">
                                      <p:cBhvr>
                                        <p:cTn id="53" dur="500"/>
                                        <p:tgtEl>
                                          <p:spTgt spid="69663"/>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69664"/>
                                        </p:tgtEl>
                                        <p:attrNameLst>
                                          <p:attrName>style.visibility</p:attrName>
                                        </p:attrNameLst>
                                      </p:cBhvr>
                                      <p:to>
                                        <p:strVal val="visible"/>
                                      </p:to>
                                    </p:set>
                                    <p:animEffect transition="in" filter="box(in)">
                                      <p:cBhvr>
                                        <p:cTn id="56" dur="500"/>
                                        <p:tgtEl>
                                          <p:spTgt spid="69664"/>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69665"/>
                                        </p:tgtEl>
                                        <p:attrNameLst>
                                          <p:attrName>style.visibility</p:attrName>
                                        </p:attrNameLst>
                                      </p:cBhvr>
                                      <p:to>
                                        <p:strVal val="visible"/>
                                      </p:to>
                                    </p:set>
                                    <p:animEffect transition="in" filter="box(in)">
                                      <p:cBhvr>
                                        <p:cTn id="59" dur="500"/>
                                        <p:tgtEl>
                                          <p:spTgt spid="69665"/>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69666"/>
                                        </p:tgtEl>
                                        <p:attrNameLst>
                                          <p:attrName>style.visibility</p:attrName>
                                        </p:attrNameLst>
                                      </p:cBhvr>
                                      <p:to>
                                        <p:strVal val="visible"/>
                                      </p:to>
                                    </p:set>
                                    <p:animEffect transition="in" filter="box(in)">
                                      <p:cBhvr>
                                        <p:cTn id="62" dur="500"/>
                                        <p:tgtEl>
                                          <p:spTgt spid="69666"/>
                                        </p:tgtEl>
                                      </p:cBhvr>
                                    </p:animEffect>
                                  </p:childTnLst>
                                </p:cTn>
                              </p:par>
                              <p:par>
                                <p:cTn id="63" presetID="4" presetClass="entr" presetSubtype="16" fill="hold" nodeType="withEffect">
                                  <p:stCondLst>
                                    <p:cond delay="0"/>
                                  </p:stCondLst>
                                  <p:childTnLst>
                                    <p:set>
                                      <p:cBhvr>
                                        <p:cTn id="64" dur="1" fill="hold">
                                          <p:stCondLst>
                                            <p:cond delay="0"/>
                                          </p:stCondLst>
                                        </p:cTn>
                                        <p:tgtEl>
                                          <p:spTgt spid="69667"/>
                                        </p:tgtEl>
                                        <p:attrNameLst>
                                          <p:attrName>style.visibility</p:attrName>
                                        </p:attrNameLst>
                                      </p:cBhvr>
                                      <p:to>
                                        <p:strVal val="visible"/>
                                      </p:to>
                                    </p:set>
                                    <p:animEffect transition="in" filter="box(in)">
                                      <p:cBhvr>
                                        <p:cTn id="65" dur="500"/>
                                        <p:tgtEl>
                                          <p:spTgt spid="69667"/>
                                        </p:tgtEl>
                                      </p:cBhvr>
                                    </p:animEffect>
                                  </p:childTnLst>
                                </p:cTn>
                              </p:par>
                              <p:par>
                                <p:cTn id="66" presetID="4" presetClass="entr" presetSubtype="16" fill="hold" nodeType="withEffect">
                                  <p:stCondLst>
                                    <p:cond delay="0"/>
                                  </p:stCondLst>
                                  <p:childTnLst>
                                    <p:set>
                                      <p:cBhvr>
                                        <p:cTn id="67" dur="1" fill="hold">
                                          <p:stCondLst>
                                            <p:cond delay="0"/>
                                          </p:stCondLst>
                                        </p:cTn>
                                        <p:tgtEl>
                                          <p:spTgt spid="69668"/>
                                        </p:tgtEl>
                                        <p:attrNameLst>
                                          <p:attrName>style.visibility</p:attrName>
                                        </p:attrNameLst>
                                      </p:cBhvr>
                                      <p:to>
                                        <p:strVal val="visible"/>
                                      </p:to>
                                    </p:set>
                                    <p:animEffect transition="in" filter="box(in)">
                                      <p:cBhvr>
                                        <p:cTn id="68" dur="500"/>
                                        <p:tgtEl>
                                          <p:spTgt spid="69668"/>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69669"/>
                                        </p:tgtEl>
                                        <p:attrNameLst>
                                          <p:attrName>style.visibility</p:attrName>
                                        </p:attrNameLst>
                                      </p:cBhvr>
                                      <p:to>
                                        <p:strVal val="visible"/>
                                      </p:to>
                                    </p:set>
                                    <p:animEffect transition="in" filter="box(in)">
                                      <p:cBhvr>
                                        <p:cTn id="71" dur="500"/>
                                        <p:tgtEl>
                                          <p:spTgt spid="69669"/>
                                        </p:tgtEl>
                                      </p:cBhvr>
                                    </p:animEffect>
                                  </p:childTnLst>
                                </p:cTn>
                              </p:par>
                              <p:par>
                                <p:cTn id="72" presetID="4" presetClass="entr" presetSubtype="16" fill="hold" nodeType="withEffect">
                                  <p:stCondLst>
                                    <p:cond delay="0"/>
                                  </p:stCondLst>
                                  <p:childTnLst>
                                    <p:set>
                                      <p:cBhvr>
                                        <p:cTn id="73" dur="1" fill="hold">
                                          <p:stCondLst>
                                            <p:cond delay="0"/>
                                          </p:stCondLst>
                                        </p:cTn>
                                        <p:tgtEl>
                                          <p:spTgt spid="69670"/>
                                        </p:tgtEl>
                                        <p:attrNameLst>
                                          <p:attrName>style.visibility</p:attrName>
                                        </p:attrNameLst>
                                      </p:cBhvr>
                                      <p:to>
                                        <p:strVal val="visible"/>
                                      </p:to>
                                    </p:set>
                                    <p:animEffect transition="in" filter="box(in)">
                                      <p:cBhvr>
                                        <p:cTn id="74" dur="500"/>
                                        <p:tgtEl>
                                          <p:spTgt spid="69670"/>
                                        </p:tgtEl>
                                      </p:cBhvr>
                                    </p:animEffect>
                                  </p:childTnLst>
                                </p:cTn>
                              </p:par>
                              <p:par>
                                <p:cTn id="75" presetID="4" presetClass="entr" presetSubtype="16" fill="hold" nodeType="withEffect">
                                  <p:stCondLst>
                                    <p:cond delay="0"/>
                                  </p:stCondLst>
                                  <p:childTnLst>
                                    <p:set>
                                      <p:cBhvr>
                                        <p:cTn id="76" dur="1" fill="hold">
                                          <p:stCondLst>
                                            <p:cond delay="0"/>
                                          </p:stCondLst>
                                        </p:cTn>
                                        <p:tgtEl>
                                          <p:spTgt spid="69671"/>
                                        </p:tgtEl>
                                        <p:attrNameLst>
                                          <p:attrName>style.visibility</p:attrName>
                                        </p:attrNameLst>
                                      </p:cBhvr>
                                      <p:to>
                                        <p:strVal val="visible"/>
                                      </p:to>
                                    </p:set>
                                    <p:animEffect transition="in" filter="box(in)">
                                      <p:cBhvr>
                                        <p:cTn id="77" dur="500"/>
                                        <p:tgtEl>
                                          <p:spTgt spid="69671"/>
                                        </p:tgtEl>
                                      </p:cBhvr>
                                    </p:animEffect>
                                  </p:childTnLst>
                                </p:cTn>
                              </p:par>
                              <p:par>
                                <p:cTn id="78" presetID="4" presetClass="entr" presetSubtype="16" fill="hold" grpId="0" nodeType="withEffect">
                                  <p:stCondLst>
                                    <p:cond delay="0"/>
                                  </p:stCondLst>
                                  <p:childTnLst>
                                    <p:set>
                                      <p:cBhvr>
                                        <p:cTn id="79" dur="1" fill="hold">
                                          <p:stCondLst>
                                            <p:cond delay="0"/>
                                          </p:stCondLst>
                                        </p:cTn>
                                        <p:tgtEl>
                                          <p:spTgt spid="69672"/>
                                        </p:tgtEl>
                                        <p:attrNameLst>
                                          <p:attrName>style.visibility</p:attrName>
                                        </p:attrNameLst>
                                      </p:cBhvr>
                                      <p:to>
                                        <p:strVal val="visible"/>
                                      </p:to>
                                    </p:set>
                                    <p:animEffect transition="in" filter="box(in)">
                                      <p:cBhvr>
                                        <p:cTn id="80" dur="500"/>
                                        <p:tgtEl>
                                          <p:spTgt spid="69672"/>
                                        </p:tgtEl>
                                      </p:cBhvr>
                                    </p:animEffect>
                                  </p:childTnLst>
                                </p:cTn>
                              </p:par>
                              <p:par>
                                <p:cTn id="81" presetID="4" presetClass="entr" presetSubtype="16" fill="hold" grpId="0" nodeType="withEffect">
                                  <p:stCondLst>
                                    <p:cond delay="0"/>
                                  </p:stCondLst>
                                  <p:childTnLst>
                                    <p:set>
                                      <p:cBhvr>
                                        <p:cTn id="82" dur="1" fill="hold">
                                          <p:stCondLst>
                                            <p:cond delay="0"/>
                                          </p:stCondLst>
                                        </p:cTn>
                                        <p:tgtEl>
                                          <p:spTgt spid="69673"/>
                                        </p:tgtEl>
                                        <p:attrNameLst>
                                          <p:attrName>style.visibility</p:attrName>
                                        </p:attrNameLst>
                                      </p:cBhvr>
                                      <p:to>
                                        <p:strVal val="visible"/>
                                      </p:to>
                                    </p:set>
                                    <p:animEffect transition="in" filter="box(in)">
                                      <p:cBhvr>
                                        <p:cTn id="83" dur="500"/>
                                        <p:tgtEl>
                                          <p:spTgt spid="69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P spid="69657" grpId="0" animBg="1"/>
      <p:bldP spid="69659" grpId="0" animBg="1"/>
      <p:bldP spid="69660" grpId="0" animBg="1"/>
      <p:bldP spid="69661" grpId="0" animBg="1"/>
      <p:bldP spid="69662" grpId="0" animBg="1"/>
      <p:bldP spid="69663" grpId="0" animBg="1"/>
      <p:bldP spid="69664" grpId="0" animBg="1"/>
      <p:bldP spid="69665" grpId="0" animBg="1"/>
      <p:bldP spid="69666" grpId="0" animBg="1"/>
      <p:bldP spid="69669" grpId="0" animBg="1"/>
      <p:bldP spid="69672" grpId="0" animBg="1"/>
      <p:bldP spid="696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222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E9E9C3B-5B4D-4282-A355-57996A6CD749}" type="slidenum">
              <a:rPr lang="en-US" altLang="en-US"/>
              <a:pPr/>
              <a:t>45</a:t>
            </a:fld>
            <a:endParaRPr lang="en-US" altLang="en-US"/>
          </a:p>
        </p:txBody>
      </p:sp>
      <p:sp>
        <p:nvSpPr>
          <p:cNvPr id="52228"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71683" name="Rectangle 3"/>
          <p:cNvSpPr>
            <a:spLocks noGrp="1" noChangeArrowheads="1"/>
          </p:cNvSpPr>
          <p:nvPr>
            <p:ph type="body" idx="1"/>
          </p:nvPr>
        </p:nvSpPr>
        <p:spPr/>
        <p:txBody>
          <a:bodyPr/>
          <a:lstStyle/>
          <a:p>
            <a:pPr eaLnBrk="1" hangingPunct="1"/>
            <a:r>
              <a:rPr lang="en-US" altLang="en-US" smtClean="0"/>
              <a:t>Shapes: (tiếp…)</a:t>
            </a:r>
          </a:p>
          <a:p>
            <a:pPr lvl="1" eaLnBrk="1" hangingPunct="1"/>
            <a:r>
              <a:rPr lang="en-US" altLang="en-US" smtClean="0"/>
              <a:t>Block Arrow </a:t>
            </a:r>
          </a:p>
          <a:p>
            <a:pPr lvl="1" eaLnBrk="1" hangingPunct="1"/>
            <a:endParaRPr lang="en-US" altLang="en-US" smtClean="0"/>
          </a:p>
          <a:p>
            <a:pPr lvl="1" eaLnBrk="1" hangingPunct="1"/>
            <a:r>
              <a:rPr lang="en-US" altLang="en-US" smtClean="0"/>
              <a:t>Flow Chart</a:t>
            </a:r>
          </a:p>
          <a:p>
            <a:pPr lvl="1" eaLnBrk="1" hangingPunct="1"/>
            <a:endParaRPr lang="en-US" altLang="en-US" smtClean="0"/>
          </a:p>
          <a:p>
            <a:pPr lvl="1" eaLnBrk="1" hangingPunct="1"/>
            <a:r>
              <a:rPr lang="en-US" altLang="en-US" smtClean="0"/>
              <a:t>Stars and Banners</a:t>
            </a:r>
          </a:p>
          <a:p>
            <a:pPr lvl="1" eaLnBrk="1" hangingPunct="1"/>
            <a:endParaRPr lang="en-US" altLang="en-US" smtClean="0"/>
          </a:p>
          <a:p>
            <a:pPr lvl="1" eaLnBrk="1" hangingPunct="1"/>
            <a:r>
              <a:rPr lang="en-US" altLang="en-US" smtClean="0"/>
              <a:t>Callouts</a:t>
            </a:r>
          </a:p>
        </p:txBody>
      </p:sp>
      <p:sp>
        <p:nvSpPr>
          <p:cNvPr id="71684" name="AutoShape 4"/>
          <p:cNvSpPr>
            <a:spLocks noChangeArrowheads="1"/>
          </p:cNvSpPr>
          <p:nvPr/>
        </p:nvSpPr>
        <p:spPr bwMode="auto">
          <a:xfrm>
            <a:off x="3886200" y="2438400"/>
            <a:ext cx="533400" cy="304800"/>
          </a:xfrm>
          <a:prstGeom prst="rightArrow">
            <a:avLst>
              <a:gd name="adj1" fmla="val 50000"/>
              <a:gd name="adj2" fmla="val 4375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85" name="AutoShape 5"/>
          <p:cNvSpPr>
            <a:spLocks noChangeArrowheads="1"/>
          </p:cNvSpPr>
          <p:nvPr/>
        </p:nvSpPr>
        <p:spPr bwMode="auto">
          <a:xfrm>
            <a:off x="4876800" y="2362200"/>
            <a:ext cx="609600" cy="45720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2160 w 21600"/>
              <a:gd name="T13" fmla="*/ 8640 h 21600"/>
              <a:gd name="T14" fmla="*/ 19440 w 21600"/>
              <a:gd name="T15" fmla="*/ 12960 h 21600"/>
            </a:gdLst>
            <a:ahLst/>
            <a:cxnLst>
              <a:cxn ang="T8">
                <a:pos x="T0" y="T1"/>
              </a:cxn>
              <a:cxn ang="T9">
                <a:pos x="T2" y="T3"/>
              </a:cxn>
              <a:cxn ang="T10">
                <a:pos x="T4" y="T5"/>
              </a:cxn>
              <a:cxn ang="T11">
                <a:pos x="T6" y="T7"/>
              </a:cxn>
            </a:cxnLst>
            <a:rect l="T12" t="T13" r="T14" b="T15"/>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lnTo>
                  <a:pt x="10800" y="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1686" name="AutoShape 6"/>
          <p:cNvSpPr>
            <a:spLocks noChangeArrowheads="1"/>
          </p:cNvSpPr>
          <p:nvPr/>
        </p:nvSpPr>
        <p:spPr bwMode="auto">
          <a:xfrm>
            <a:off x="5943600" y="2362200"/>
            <a:ext cx="533400" cy="457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1687" name="AutoShape 7"/>
          <p:cNvSpPr>
            <a:spLocks noChangeArrowheads="1"/>
          </p:cNvSpPr>
          <p:nvPr/>
        </p:nvSpPr>
        <p:spPr bwMode="auto">
          <a:xfrm>
            <a:off x="6934200" y="2286000"/>
            <a:ext cx="304800" cy="533400"/>
          </a:xfrm>
          <a:prstGeom prst="curvedLeftArrow">
            <a:avLst>
              <a:gd name="adj1" fmla="val 35000"/>
              <a:gd name="adj2" fmla="val 70000"/>
              <a:gd name="adj3" fmla="val 33333"/>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88" name="AutoShape 8"/>
          <p:cNvSpPr>
            <a:spLocks noChangeArrowheads="1"/>
          </p:cNvSpPr>
          <p:nvPr/>
        </p:nvSpPr>
        <p:spPr bwMode="auto">
          <a:xfrm>
            <a:off x="7696200" y="2362200"/>
            <a:ext cx="457200" cy="381000"/>
          </a:xfrm>
          <a:prstGeom prst="homePlate">
            <a:avLst>
              <a:gd name="adj" fmla="val 3000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89" name="AutoShape 9"/>
          <p:cNvSpPr>
            <a:spLocks noChangeArrowheads="1"/>
          </p:cNvSpPr>
          <p:nvPr/>
        </p:nvSpPr>
        <p:spPr bwMode="auto">
          <a:xfrm>
            <a:off x="8534400" y="2286000"/>
            <a:ext cx="381000" cy="533400"/>
          </a:xfrm>
          <a:prstGeom prst="upDownArrowCallout">
            <a:avLst>
              <a:gd name="adj1" fmla="val 25000"/>
              <a:gd name="adj2" fmla="val 25000"/>
              <a:gd name="adj3" fmla="val 17500"/>
              <a:gd name="adj4" fmla="val 5000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0" name="AutoShape 10"/>
          <p:cNvSpPr>
            <a:spLocks noChangeArrowheads="1"/>
          </p:cNvSpPr>
          <p:nvPr/>
        </p:nvSpPr>
        <p:spPr bwMode="auto">
          <a:xfrm>
            <a:off x="3810000" y="3276600"/>
            <a:ext cx="457200" cy="457200"/>
          </a:xfrm>
          <a:prstGeom prst="flowChartInternalStorage">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1" name="AutoShape 11"/>
          <p:cNvSpPr>
            <a:spLocks noChangeArrowheads="1"/>
          </p:cNvSpPr>
          <p:nvPr/>
        </p:nvSpPr>
        <p:spPr bwMode="auto">
          <a:xfrm>
            <a:off x="4800600" y="3276600"/>
            <a:ext cx="609600" cy="457200"/>
          </a:xfrm>
          <a:prstGeom prst="flowChartMultidocumen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2" name="AutoShape 12"/>
          <p:cNvSpPr>
            <a:spLocks noChangeArrowheads="1"/>
          </p:cNvSpPr>
          <p:nvPr/>
        </p:nvSpPr>
        <p:spPr bwMode="auto">
          <a:xfrm>
            <a:off x="5943600" y="3276600"/>
            <a:ext cx="457200" cy="457200"/>
          </a:xfrm>
          <a:prstGeom prst="flowChartSummingJunction">
            <a:avLst/>
          </a:prstGeom>
          <a:solidFill>
            <a:schemeClr val="accent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3" name="AutoShape 13"/>
          <p:cNvSpPr>
            <a:spLocks noChangeArrowheads="1"/>
          </p:cNvSpPr>
          <p:nvPr/>
        </p:nvSpPr>
        <p:spPr bwMode="auto">
          <a:xfrm>
            <a:off x="6934200" y="3276600"/>
            <a:ext cx="381000" cy="457200"/>
          </a:xfrm>
          <a:prstGeom prst="flowChartDelay">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4" name="AutoShape 14"/>
          <p:cNvSpPr>
            <a:spLocks noChangeArrowheads="1"/>
          </p:cNvSpPr>
          <p:nvPr/>
        </p:nvSpPr>
        <p:spPr bwMode="auto">
          <a:xfrm>
            <a:off x="7696200" y="3276600"/>
            <a:ext cx="457200" cy="457200"/>
          </a:xfrm>
          <a:prstGeom prst="flowChartMagneticTape">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5" name="AutoShape 15"/>
          <p:cNvSpPr>
            <a:spLocks noChangeArrowheads="1"/>
          </p:cNvSpPr>
          <p:nvPr/>
        </p:nvSpPr>
        <p:spPr bwMode="auto">
          <a:xfrm>
            <a:off x="8610600" y="3276600"/>
            <a:ext cx="304800" cy="457200"/>
          </a:xfrm>
          <a:prstGeom prst="flowChartCollate">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6" name="AutoShape 16"/>
          <p:cNvSpPr>
            <a:spLocks noChangeArrowheads="1"/>
          </p:cNvSpPr>
          <p:nvPr/>
        </p:nvSpPr>
        <p:spPr bwMode="auto">
          <a:xfrm>
            <a:off x="4876800" y="4114800"/>
            <a:ext cx="838200" cy="685800"/>
          </a:xfrm>
          <a:prstGeom prst="irregularSeal1">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7" name="AutoShape 17"/>
          <p:cNvSpPr>
            <a:spLocks noChangeArrowheads="1"/>
          </p:cNvSpPr>
          <p:nvPr/>
        </p:nvSpPr>
        <p:spPr bwMode="auto">
          <a:xfrm>
            <a:off x="5943600" y="4114800"/>
            <a:ext cx="762000" cy="685800"/>
          </a:xfrm>
          <a:prstGeom prst="star4">
            <a:avLst>
              <a:gd name="adj" fmla="val 1250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8" name="AutoShape 18"/>
          <p:cNvSpPr>
            <a:spLocks noChangeArrowheads="1"/>
          </p:cNvSpPr>
          <p:nvPr/>
        </p:nvSpPr>
        <p:spPr bwMode="auto">
          <a:xfrm>
            <a:off x="6858000" y="4191000"/>
            <a:ext cx="762000" cy="533400"/>
          </a:xfrm>
          <a:prstGeom prst="star8">
            <a:avLst>
              <a:gd name="adj" fmla="val 38250"/>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699" name="AutoShape 19"/>
          <p:cNvSpPr>
            <a:spLocks noChangeArrowheads="1"/>
          </p:cNvSpPr>
          <p:nvPr/>
        </p:nvSpPr>
        <p:spPr bwMode="auto">
          <a:xfrm>
            <a:off x="7772400" y="4114800"/>
            <a:ext cx="533400" cy="609600"/>
          </a:xfrm>
          <a:prstGeom prst="ellipseRibbon2">
            <a:avLst>
              <a:gd name="adj1" fmla="val 25000"/>
              <a:gd name="adj2" fmla="val 50000"/>
              <a:gd name="adj3" fmla="val 12500"/>
            </a:avLst>
          </a:prstGeom>
          <a:solidFill>
            <a:schemeClr val="accent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700" name="AutoShape 20"/>
          <p:cNvSpPr>
            <a:spLocks noChangeArrowheads="1"/>
          </p:cNvSpPr>
          <p:nvPr/>
        </p:nvSpPr>
        <p:spPr bwMode="auto">
          <a:xfrm>
            <a:off x="8610600" y="4114800"/>
            <a:ext cx="381000" cy="609600"/>
          </a:xfrm>
          <a:prstGeom prst="verticalScroll">
            <a:avLst>
              <a:gd name="adj" fmla="val 12500"/>
            </a:avLst>
          </a:prstGeom>
          <a:solidFill>
            <a:schemeClr val="accent1"/>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1701" name="AutoShape 21"/>
          <p:cNvSpPr>
            <a:spLocks noChangeArrowheads="1"/>
          </p:cNvSpPr>
          <p:nvPr/>
        </p:nvSpPr>
        <p:spPr bwMode="auto">
          <a:xfrm>
            <a:off x="3505200" y="5105400"/>
            <a:ext cx="685800" cy="457200"/>
          </a:xfrm>
          <a:prstGeom prst="wedgeEllipseCallout">
            <a:avLst>
              <a:gd name="adj1" fmla="val -43750"/>
              <a:gd name="adj2" fmla="val 70000"/>
            </a:avLst>
          </a:prstGeom>
          <a:solidFill>
            <a:schemeClr val="accent1"/>
          </a:solidFill>
          <a:ln w="9525">
            <a:solidFill>
              <a:schemeClr val="tx1"/>
            </a:solidFill>
            <a:miter lim="800000"/>
            <a:headEnd/>
            <a:tailEnd/>
          </a:ln>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endParaRPr lang="en-US" altLang="en-US"/>
          </a:p>
        </p:txBody>
      </p:sp>
      <p:sp>
        <p:nvSpPr>
          <p:cNvPr id="71702" name="AutoShape 22"/>
          <p:cNvSpPr>
            <a:spLocks noChangeArrowheads="1"/>
          </p:cNvSpPr>
          <p:nvPr/>
        </p:nvSpPr>
        <p:spPr bwMode="auto">
          <a:xfrm>
            <a:off x="4876800" y="5105400"/>
            <a:ext cx="838200" cy="457200"/>
          </a:xfrm>
          <a:prstGeom prst="cloudCallout">
            <a:avLst>
              <a:gd name="adj1" fmla="val -43750"/>
              <a:gd name="adj2" fmla="val 70000"/>
            </a:avLst>
          </a:prstGeom>
          <a:solidFill>
            <a:schemeClr val="accent1"/>
          </a:solidFill>
          <a:ln w="9525">
            <a:solidFill>
              <a:schemeClr val="tx1"/>
            </a:solidFill>
            <a:round/>
            <a:headEnd/>
            <a:tailEnd/>
          </a:ln>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endParaRPr lang="en-US" alt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box(in)">
                                      <p:cBhvr>
                                        <p:cTn id="7" dur="500"/>
                                        <p:tgtEl>
                                          <p:spTgt spid="71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1683">
                                            <p:txEl>
                                              <p:pRg st="1" end="1"/>
                                            </p:txEl>
                                          </p:spTgt>
                                        </p:tgtEl>
                                        <p:attrNameLst>
                                          <p:attrName>style.visibility</p:attrName>
                                        </p:attrNameLst>
                                      </p:cBhvr>
                                      <p:to>
                                        <p:strVal val="visible"/>
                                      </p:to>
                                    </p:set>
                                    <p:animEffect transition="in" filter="box(in)">
                                      <p:cBhvr>
                                        <p:cTn id="12" dur="500"/>
                                        <p:tgtEl>
                                          <p:spTgt spid="71683">
                                            <p:txEl>
                                              <p:pRg st="1" end="1"/>
                                            </p:txEl>
                                          </p:spTgt>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71684"/>
                                        </p:tgtEl>
                                        <p:attrNameLst>
                                          <p:attrName>style.visibility</p:attrName>
                                        </p:attrNameLst>
                                      </p:cBhvr>
                                      <p:to>
                                        <p:strVal val="visible"/>
                                      </p:to>
                                    </p:set>
                                    <p:anim calcmode="lin" valueType="num">
                                      <p:cBhvr additive="base">
                                        <p:cTn id="15" dur="500" fill="hold"/>
                                        <p:tgtEl>
                                          <p:spTgt spid="71684"/>
                                        </p:tgtEl>
                                        <p:attrNameLst>
                                          <p:attrName>ppt_x</p:attrName>
                                        </p:attrNameLst>
                                      </p:cBhvr>
                                      <p:tavLst>
                                        <p:tav tm="0">
                                          <p:val>
                                            <p:strVal val="1+#ppt_w/2"/>
                                          </p:val>
                                        </p:tav>
                                        <p:tav tm="100000">
                                          <p:val>
                                            <p:strVal val="#ppt_x"/>
                                          </p:val>
                                        </p:tav>
                                      </p:tavLst>
                                    </p:anim>
                                    <p:anim calcmode="lin" valueType="num">
                                      <p:cBhvr additive="base">
                                        <p:cTn id="16" dur="500" fill="hold"/>
                                        <p:tgtEl>
                                          <p:spTgt spid="7168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1685"/>
                                        </p:tgtEl>
                                        <p:attrNameLst>
                                          <p:attrName>style.visibility</p:attrName>
                                        </p:attrNameLst>
                                      </p:cBhvr>
                                      <p:to>
                                        <p:strVal val="visible"/>
                                      </p:to>
                                    </p:set>
                                    <p:anim calcmode="lin" valueType="num">
                                      <p:cBhvr additive="base">
                                        <p:cTn id="19" dur="500" fill="hold"/>
                                        <p:tgtEl>
                                          <p:spTgt spid="71685"/>
                                        </p:tgtEl>
                                        <p:attrNameLst>
                                          <p:attrName>ppt_x</p:attrName>
                                        </p:attrNameLst>
                                      </p:cBhvr>
                                      <p:tavLst>
                                        <p:tav tm="0">
                                          <p:val>
                                            <p:strVal val="1+#ppt_w/2"/>
                                          </p:val>
                                        </p:tav>
                                        <p:tav tm="100000">
                                          <p:val>
                                            <p:strVal val="#ppt_x"/>
                                          </p:val>
                                        </p:tav>
                                      </p:tavLst>
                                    </p:anim>
                                    <p:anim calcmode="lin" valueType="num">
                                      <p:cBhvr additive="base">
                                        <p:cTn id="20" dur="500" fill="hold"/>
                                        <p:tgtEl>
                                          <p:spTgt spid="7168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1686"/>
                                        </p:tgtEl>
                                        <p:attrNameLst>
                                          <p:attrName>style.visibility</p:attrName>
                                        </p:attrNameLst>
                                      </p:cBhvr>
                                      <p:to>
                                        <p:strVal val="visible"/>
                                      </p:to>
                                    </p:set>
                                    <p:anim calcmode="lin" valueType="num">
                                      <p:cBhvr additive="base">
                                        <p:cTn id="23" dur="500" fill="hold"/>
                                        <p:tgtEl>
                                          <p:spTgt spid="71686"/>
                                        </p:tgtEl>
                                        <p:attrNameLst>
                                          <p:attrName>ppt_x</p:attrName>
                                        </p:attrNameLst>
                                      </p:cBhvr>
                                      <p:tavLst>
                                        <p:tav tm="0">
                                          <p:val>
                                            <p:strVal val="1+#ppt_w/2"/>
                                          </p:val>
                                        </p:tav>
                                        <p:tav tm="100000">
                                          <p:val>
                                            <p:strVal val="#ppt_x"/>
                                          </p:val>
                                        </p:tav>
                                      </p:tavLst>
                                    </p:anim>
                                    <p:anim calcmode="lin" valueType="num">
                                      <p:cBhvr additive="base">
                                        <p:cTn id="24" dur="500" fill="hold"/>
                                        <p:tgtEl>
                                          <p:spTgt spid="7168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1687"/>
                                        </p:tgtEl>
                                        <p:attrNameLst>
                                          <p:attrName>style.visibility</p:attrName>
                                        </p:attrNameLst>
                                      </p:cBhvr>
                                      <p:to>
                                        <p:strVal val="visible"/>
                                      </p:to>
                                    </p:set>
                                    <p:anim calcmode="lin" valueType="num">
                                      <p:cBhvr additive="base">
                                        <p:cTn id="27" dur="500" fill="hold"/>
                                        <p:tgtEl>
                                          <p:spTgt spid="71687"/>
                                        </p:tgtEl>
                                        <p:attrNameLst>
                                          <p:attrName>ppt_x</p:attrName>
                                        </p:attrNameLst>
                                      </p:cBhvr>
                                      <p:tavLst>
                                        <p:tav tm="0">
                                          <p:val>
                                            <p:strVal val="1+#ppt_w/2"/>
                                          </p:val>
                                        </p:tav>
                                        <p:tav tm="100000">
                                          <p:val>
                                            <p:strVal val="#ppt_x"/>
                                          </p:val>
                                        </p:tav>
                                      </p:tavLst>
                                    </p:anim>
                                    <p:anim calcmode="lin" valueType="num">
                                      <p:cBhvr additive="base">
                                        <p:cTn id="28" dur="500" fill="hold"/>
                                        <p:tgtEl>
                                          <p:spTgt spid="7168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1688"/>
                                        </p:tgtEl>
                                        <p:attrNameLst>
                                          <p:attrName>style.visibility</p:attrName>
                                        </p:attrNameLst>
                                      </p:cBhvr>
                                      <p:to>
                                        <p:strVal val="visible"/>
                                      </p:to>
                                    </p:set>
                                    <p:anim calcmode="lin" valueType="num">
                                      <p:cBhvr additive="base">
                                        <p:cTn id="31" dur="500" fill="hold"/>
                                        <p:tgtEl>
                                          <p:spTgt spid="71688"/>
                                        </p:tgtEl>
                                        <p:attrNameLst>
                                          <p:attrName>ppt_x</p:attrName>
                                        </p:attrNameLst>
                                      </p:cBhvr>
                                      <p:tavLst>
                                        <p:tav tm="0">
                                          <p:val>
                                            <p:strVal val="1+#ppt_w/2"/>
                                          </p:val>
                                        </p:tav>
                                        <p:tav tm="100000">
                                          <p:val>
                                            <p:strVal val="#ppt_x"/>
                                          </p:val>
                                        </p:tav>
                                      </p:tavLst>
                                    </p:anim>
                                    <p:anim calcmode="lin" valueType="num">
                                      <p:cBhvr additive="base">
                                        <p:cTn id="32" dur="500" fill="hold"/>
                                        <p:tgtEl>
                                          <p:spTgt spid="7168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71689"/>
                                        </p:tgtEl>
                                        <p:attrNameLst>
                                          <p:attrName>style.visibility</p:attrName>
                                        </p:attrNameLst>
                                      </p:cBhvr>
                                      <p:to>
                                        <p:strVal val="visible"/>
                                      </p:to>
                                    </p:set>
                                    <p:anim calcmode="lin" valueType="num">
                                      <p:cBhvr additive="base">
                                        <p:cTn id="35" dur="500" fill="hold"/>
                                        <p:tgtEl>
                                          <p:spTgt spid="71689"/>
                                        </p:tgtEl>
                                        <p:attrNameLst>
                                          <p:attrName>ppt_x</p:attrName>
                                        </p:attrNameLst>
                                      </p:cBhvr>
                                      <p:tavLst>
                                        <p:tav tm="0">
                                          <p:val>
                                            <p:strVal val="1+#ppt_w/2"/>
                                          </p:val>
                                        </p:tav>
                                        <p:tav tm="100000">
                                          <p:val>
                                            <p:strVal val="#ppt_x"/>
                                          </p:val>
                                        </p:tav>
                                      </p:tavLst>
                                    </p:anim>
                                    <p:anim calcmode="lin" valueType="num">
                                      <p:cBhvr additive="base">
                                        <p:cTn id="36" dur="500" fill="hold"/>
                                        <p:tgtEl>
                                          <p:spTgt spid="71689"/>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71683">
                                            <p:txEl>
                                              <p:pRg st="3" end="3"/>
                                            </p:txEl>
                                          </p:spTgt>
                                        </p:tgtEl>
                                        <p:attrNameLst>
                                          <p:attrName>style.visibility</p:attrName>
                                        </p:attrNameLst>
                                      </p:cBhvr>
                                      <p:to>
                                        <p:strVal val="visible"/>
                                      </p:to>
                                    </p:set>
                                    <p:animEffect transition="in" filter="box(in)">
                                      <p:cBhvr>
                                        <p:cTn id="41" dur="500"/>
                                        <p:tgtEl>
                                          <p:spTgt spid="71683">
                                            <p:txEl>
                                              <p:pRg st="3" end="3"/>
                                            </p:txEl>
                                          </p:spTgt>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71690"/>
                                        </p:tgtEl>
                                        <p:attrNameLst>
                                          <p:attrName>style.visibility</p:attrName>
                                        </p:attrNameLst>
                                      </p:cBhvr>
                                      <p:to>
                                        <p:strVal val="visible"/>
                                      </p:to>
                                    </p:set>
                                    <p:anim calcmode="lin" valueType="num">
                                      <p:cBhvr additive="base">
                                        <p:cTn id="44" dur="500" fill="hold"/>
                                        <p:tgtEl>
                                          <p:spTgt spid="71690"/>
                                        </p:tgtEl>
                                        <p:attrNameLst>
                                          <p:attrName>ppt_x</p:attrName>
                                        </p:attrNameLst>
                                      </p:cBhvr>
                                      <p:tavLst>
                                        <p:tav tm="0">
                                          <p:val>
                                            <p:strVal val="1+#ppt_w/2"/>
                                          </p:val>
                                        </p:tav>
                                        <p:tav tm="100000">
                                          <p:val>
                                            <p:strVal val="#ppt_x"/>
                                          </p:val>
                                        </p:tav>
                                      </p:tavLst>
                                    </p:anim>
                                    <p:anim calcmode="lin" valueType="num">
                                      <p:cBhvr additive="base">
                                        <p:cTn id="45" dur="500" fill="hold"/>
                                        <p:tgtEl>
                                          <p:spTgt spid="71690"/>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71691"/>
                                        </p:tgtEl>
                                        <p:attrNameLst>
                                          <p:attrName>style.visibility</p:attrName>
                                        </p:attrNameLst>
                                      </p:cBhvr>
                                      <p:to>
                                        <p:strVal val="visible"/>
                                      </p:to>
                                    </p:set>
                                    <p:anim calcmode="lin" valueType="num">
                                      <p:cBhvr additive="base">
                                        <p:cTn id="48" dur="500" fill="hold"/>
                                        <p:tgtEl>
                                          <p:spTgt spid="71691"/>
                                        </p:tgtEl>
                                        <p:attrNameLst>
                                          <p:attrName>ppt_x</p:attrName>
                                        </p:attrNameLst>
                                      </p:cBhvr>
                                      <p:tavLst>
                                        <p:tav tm="0">
                                          <p:val>
                                            <p:strVal val="1+#ppt_w/2"/>
                                          </p:val>
                                        </p:tav>
                                        <p:tav tm="100000">
                                          <p:val>
                                            <p:strVal val="#ppt_x"/>
                                          </p:val>
                                        </p:tav>
                                      </p:tavLst>
                                    </p:anim>
                                    <p:anim calcmode="lin" valueType="num">
                                      <p:cBhvr additive="base">
                                        <p:cTn id="49" dur="500" fill="hold"/>
                                        <p:tgtEl>
                                          <p:spTgt spid="71691"/>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71692"/>
                                        </p:tgtEl>
                                        <p:attrNameLst>
                                          <p:attrName>style.visibility</p:attrName>
                                        </p:attrNameLst>
                                      </p:cBhvr>
                                      <p:to>
                                        <p:strVal val="visible"/>
                                      </p:to>
                                    </p:set>
                                    <p:anim calcmode="lin" valueType="num">
                                      <p:cBhvr additive="base">
                                        <p:cTn id="52" dur="500" fill="hold"/>
                                        <p:tgtEl>
                                          <p:spTgt spid="71692"/>
                                        </p:tgtEl>
                                        <p:attrNameLst>
                                          <p:attrName>ppt_x</p:attrName>
                                        </p:attrNameLst>
                                      </p:cBhvr>
                                      <p:tavLst>
                                        <p:tav tm="0">
                                          <p:val>
                                            <p:strVal val="1+#ppt_w/2"/>
                                          </p:val>
                                        </p:tav>
                                        <p:tav tm="100000">
                                          <p:val>
                                            <p:strVal val="#ppt_x"/>
                                          </p:val>
                                        </p:tav>
                                      </p:tavLst>
                                    </p:anim>
                                    <p:anim calcmode="lin" valueType="num">
                                      <p:cBhvr additive="base">
                                        <p:cTn id="53" dur="500" fill="hold"/>
                                        <p:tgtEl>
                                          <p:spTgt spid="71692"/>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71693"/>
                                        </p:tgtEl>
                                        <p:attrNameLst>
                                          <p:attrName>style.visibility</p:attrName>
                                        </p:attrNameLst>
                                      </p:cBhvr>
                                      <p:to>
                                        <p:strVal val="visible"/>
                                      </p:to>
                                    </p:set>
                                    <p:anim calcmode="lin" valueType="num">
                                      <p:cBhvr additive="base">
                                        <p:cTn id="56" dur="500" fill="hold"/>
                                        <p:tgtEl>
                                          <p:spTgt spid="71693"/>
                                        </p:tgtEl>
                                        <p:attrNameLst>
                                          <p:attrName>ppt_x</p:attrName>
                                        </p:attrNameLst>
                                      </p:cBhvr>
                                      <p:tavLst>
                                        <p:tav tm="0">
                                          <p:val>
                                            <p:strVal val="1+#ppt_w/2"/>
                                          </p:val>
                                        </p:tav>
                                        <p:tav tm="100000">
                                          <p:val>
                                            <p:strVal val="#ppt_x"/>
                                          </p:val>
                                        </p:tav>
                                      </p:tavLst>
                                    </p:anim>
                                    <p:anim calcmode="lin" valueType="num">
                                      <p:cBhvr additive="base">
                                        <p:cTn id="57" dur="500" fill="hold"/>
                                        <p:tgtEl>
                                          <p:spTgt spid="7169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71694"/>
                                        </p:tgtEl>
                                        <p:attrNameLst>
                                          <p:attrName>style.visibility</p:attrName>
                                        </p:attrNameLst>
                                      </p:cBhvr>
                                      <p:to>
                                        <p:strVal val="visible"/>
                                      </p:to>
                                    </p:set>
                                    <p:anim calcmode="lin" valueType="num">
                                      <p:cBhvr additive="base">
                                        <p:cTn id="60" dur="500" fill="hold"/>
                                        <p:tgtEl>
                                          <p:spTgt spid="71694"/>
                                        </p:tgtEl>
                                        <p:attrNameLst>
                                          <p:attrName>ppt_x</p:attrName>
                                        </p:attrNameLst>
                                      </p:cBhvr>
                                      <p:tavLst>
                                        <p:tav tm="0">
                                          <p:val>
                                            <p:strVal val="1+#ppt_w/2"/>
                                          </p:val>
                                        </p:tav>
                                        <p:tav tm="100000">
                                          <p:val>
                                            <p:strVal val="#ppt_x"/>
                                          </p:val>
                                        </p:tav>
                                      </p:tavLst>
                                    </p:anim>
                                    <p:anim calcmode="lin" valueType="num">
                                      <p:cBhvr additive="base">
                                        <p:cTn id="61" dur="500" fill="hold"/>
                                        <p:tgtEl>
                                          <p:spTgt spid="7169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71695"/>
                                        </p:tgtEl>
                                        <p:attrNameLst>
                                          <p:attrName>style.visibility</p:attrName>
                                        </p:attrNameLst>
                                      </p:cBhvr>
                                      <p:to>
                                        <p:strVal val="visible"/>
                                      </p:to>
                                    </p:set>
                                    <p:anim calcmode="lin" valueType="num">
                                      <p:cBhvr additive="base">
                                        <p:cTn id="64" dur="500" fill="hold"/>
                                        <p:tgtEl>
                                          <p:spTgt spid="71695"/>
                                        </p:tgtEl>
                                        <p:attrNameLst>
                                          <p:attrName>ppt_x</p:attrName>
                                        </p:attrNameLst>
                                      </p:cBhvr>
                                      <p:tavLst>
                                        <p:tav tm="0">
                                          <p:val>
                                            <p:strVal val="1+#ppt_w/2"/>
                                          </p:val>
                                        </p:tav>
                                        <p:tav tm="100000">
                                          <p:val>
                                            <p:strVal val="#ppt_x"/>
                                          </p:val>
                                        </p:tav>
                                      </p:tavLst>
                                    </p:anim>
                                    <p:anim calcmode="lin" valueType="num">
                                      <p:cBhvr additive="base">
                                        <p:cTn id="65" dur="500" fill="hold"/>
                                        <p:tgtEl>
                                          <p:spTgt spid="71695"/>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71683">
                                            <p:txEl>
                                              <p:pRg st="5" end="5"/>
                                            </p:txEl>
                                          </p:spTgt>
                                        </p:tgtEl>
                                        <p:attrNameLst>
                                          <p:attrName>style.visibility</p:attrName>
                                        </p:attrNameLst>
                                      </p:cBhvr>
                                      <p:to>
                                        <p:strVal val="visible"/>
                                      </p:to>
                                    </p:set>
                                    <p:animEffect transition="in" filter="box(in)">
                                      <p:cBhvr>
                                        <p:cTn id="70" dur="500"/>
                                        <p:tgtEl>
                                          <p:spTgt spid="71683">
                                            <p:txEl>
                                              <p:pRg st="5" end="5"/>
                                            </p:txEl>
                                          </p:spTgt>
                                        </p:tgtEl>
                                      </p:cBhvr>
                                    </p:animEffect>
                                  </p:childTnLst>
                                </p:cTn>
                              </p:par>
                              <p:par>
                                <p:cTn id="71" presetID="2" presetClass="entr" presetSubtype="2" fill="hold" grpId="0" nodeType="withEffect">
                                  <p:stCondLst>
                                    <p:cond delay="0"/>
                                  </p:stCondLst>
                                  <p:childTnLst>
                                    <p:set>
                                      <p:cBhvr>
                                        <p:cTn id="72" dur="1" fill="hold">
                                          <p:stCondLst>
                                            <p:cond delay="0"/>
                                          </p:stCondLst>
                                        </p:cTn>
                                        <p:tgtEl>
                                          <p:spTgt spid="71696"/>
                                        </p:tgtEl>
                                        <p:attrNameLst>
                                          <p:attrName>style.visibility</p:attrName>
                                        </p:attrNameLst>
                                      </p:cBhvr>
                                      <p:to>
                                        <p:strVal val="visible"/>
                                      </p:to>
                                    </p:set>
                                    <p:anim calcmode="lin" valueType="num">
                                      <p:cBhvr additive="base">
                                        <p:cTn id="73" dur="500" fill="hold"/>
                                        <p:tgtEl>
                                          <p:spTgt spid="71696"/>
                                        </p:tgtEl>
                                        <p:attrNameLst>
                                          <p:attrName>ppt_x</p:attrName>
                                        </p:attrNameLst>
                                      </p:cBhvr>
                                      <p:tavLst>
                                        <p:tav tm="0">
                                          <p:val>
                                            <p:strVal val="1+#ppt_w/2"/>
                                          </p:val>
                                        </p:tav>
                                        <p:tav tm="100000">
                                          <p:val>
                                            <p:strVal val="#ppt_x"/>
                                          </p:val>
                                        </p:tav>
                                      </p:tavLst>
                                    </p:anim>
                                    <p:anim calcmode="lin" valueType="num">
                                      <p:cBhvr additive="base">
                                        <p:cTn id="74" dur="500" fill="hold"/>
                                        <p:tgtEl>
                                          <p:spTgt spid="71696"/>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71697"/>
                                        </p:tgtEl>
                                        <p:attrNameLst>
                                          <p:attrName>style.visibility</p:attrName>
                                        </p:attrNameLst>
                                      </p:cBhvr>
                                      <p:to>
                                        <p:strVal val="visible"/>
                                      </p:to>
                                    </p:set>
                                    <p:anim calcmode="lin" valueType="num">
                                      <p:cBhvr additive="base">
                                        <p:cTn id="77" dur="500" fill="hold"/>
                                        <p:tgtEl>
                                          <p:spTgt spid="71697"/>
                                        </p:tgtEl>
                                        <p:attrNameLst>
                                          <p:attrName>ppt_x</p:attrName>
                                        </p:attrNameLst>
                                      </p:cBhvr>
                                      <p:tavLst>
                                        <p:tav tm="0">
                                          <p:val>
                                            <p:strVal val="1+#ppt_w/2"/>
                                          </p:val>
                                        </p:tav>
                                        <p:tav tm="100000">
                                          <p:val>
                                            <p:strVal val="#ppt_x"/>
                                          </p:val>
                                        </p:tav>
                                      </p:tavLst>
                                    </p:anim>
                                    <p:anim calcmode="lin" valueType="num">
                                      <p:cBhvr additive="base">
                                        <p:cTn id="78" dur="500" fill="hold"/>
                                        <p:tgtEl>
                                          <p:spTgt spid="71697"/>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71698"/>
                                        </p:tgtEl>
                                        <p:attrNameLst>
                                          <p:attrName>style.visibility</p:attrName>
                                        </p:attrNameLst>
                                      </p:cBhvr>
                                      <p:to>
                                        <p:strVal val="visible"/>
                                      </p:to>
                                    </p:set>
                                    <p:anim calcmode="lin" valueType="num">
                                      <p:cBhvr additive="base">
                                        <p:cTn id="81" dur="500" fill="hold"/>
                                        <p:tgtEl>
                                          <p:spTgt spid="71698"/>
                                        </p:tgtEl>
                                        <p:attrNameLst>
                                          <p:attrName>ppt_x</p:attrName>
                                        </p:attrNameLst>
                                      </p:cBhvr>
                                      <p:tavLst>
                                        <p:tav tm="0">
                                          <p:val>
                                            <p:strVal val="1+#ppt_w/2"/>
                                          </p:val>
                                        </p:tav>
                                        <p:tav tm="100000">
                                          <p:val>
                                            <p:strVal val="#ppt_x"/>
                                          </p:val>
                                        </p:tav>
                                      </p:tavLst>
                                    </p:anim>
                                    <p:anim calcmode="lin" valueType="num">
                                      <p:cBhvr additive="base">
                                        <p:cTn id="82" dur="500" fill="hold"/>
                                        <p:tgtEl>
                                          <p:spTgt spid="71698"/>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71699"/>
                                        </p:tgtEl>
                                        <p:attrNameLst>
                                          <p:attrName>style.visibility</p:attrName>
                                        </p:attrNameLst>
                                      </p:cBhvr>
                                      <p:to>
                                        <p:strVal val="visible"/>
                                      </p:to>
                                    </p:set>
                                    <p:anim calcmode="lin" valueType="num">
                                      <p:cBhvr additive="base">
                                        <p:cTn id="85" dur="500" fill="hold"/>
                                        <p:tgtEl>
                                          <p:spTgt spid="71699"/>
                                        </p:tgtEl>
                                        <p:attrNameLst>
                                          <p:attrName>ppt_x</p:attrName>
                                        </p:attrNameLst>
                                      </p:cBhvr>
                                      <p:tavLst>
                                        <p:tav tm="0">
                                          <p:val>
                                            <p:strVal val="1+#ppt_w/2"/>
                                          </p:val>
                                        </p:tav>
                                        <p:tav tm="100000">
                                          <p:val>
                                            <p:strVal val="#ppt_x"/>
                                          </p:val>
                                        </p:tav>
                                      </p:tavLst>
                                    </p:anim>
                                    <p:anim calcmode="lin" valueType="num">
                                      <p:cBhvr additive="base">
                                        <p:cTn id="86" dur="500" fill="hold"/>
                                        <p:tgtEl>
                                          <p:spTgt spid="71699"/>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71700"/>
                                        </p:tgtEl>
                                        <p:attrNameLst>
                                          <p:attrName>style.visibility</p:attrName>
                                        </p:attrNameLst>
                                      </p:cBhvr>
                                      <p:to>
                                        <p:strVal val="visible"/>
                                      </p:to>
                                    </p:set>
                                    <p:anim calcmode="lin" valueType="num">
                                      <p:cBhvr additive="base">
                                        <p:cTn id="89" dur="500" fill="hold"/>
                                        <p:tgtEl>
                                          <p:spTgt spid="71700"/>
                                        </p:tgtEl>
                                        <p:attrNameLst>
                                          <p:attrName>ppt_x</p:attrName>
                                        </p:attrNameLst>
                                      </p:cBhvr>
                                      <p:tavLst>
                                        <p:tav tm="0">
                                          <p:val>
                                            <p:strVal val="1+#ppt_w/2"/>
                                          </p:val>
                                        </p:tav>
                                        <p:tav tm="100000">
                                          <p:val>
                                            <p:strVal val="#ppt_x"/>
                                          </p:val>
                                        </p:tav>
                                      </p:tavLst>
                                    </p:anim>
                                    <p:anim calcmode="lin" valueType="num">
                                      <p:cBhvr additive="base">
                                        <p:cTn id="90" dur="500" fill="hold"/>
                                        <p:tgtEl>
                                          <p:spTgt spid="71700"/>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4" presetClass="entr" presetSubtype="16" fill="hold" grpId="0" nodeType="clickEffect">
                                  <p:stCondLst>
                                    <p:cond delay="0"/>
                                  </p:stCondLst>
                                  <p:childTnLst>
                                    <p:set>
                                      <p:cBhvr>
                                        <p:cTn id="94" dur="1" fill="hold">
                                          <p:stCondLst>
                                            <p:cond delay="0"/>
                                          </p:stCondLst>
                                        </p:cTn>
                                        <p:tgtEl>
                                          <p:spTgt spid="71683">
                                            <p:txEl>
                                              <p:pRg st="7" end="7"/>
                                            </p:txEl>
                                          </p:spTgt>
                                        </p:tgtEl>
                                        <p:attrNameLst>
                                          <p:attrName>style.visibility</p:attrName>
                                        </p:attrNameLst>
                                      </p:cBhvr>
                                      <p:to>
                                        <p:strVal val="visible"/>
                                      </p:to>
                                    </p:set>
                                    <p:animEffect transition="in" filter="box(in)">
                                      <p:cBhvr>
                                        <p:cTn id="95" dur="500"/>
                                        <p:tgtEl>
                                          <p:spTgt spid="71683">
                                            <p:txEl>
                                              <p:pRg st="7" end="7"/>
                                            </p:txEl>
                                          </p:spTgt>
                                        </p:tgtEl>
                                      </p:cBhvr>
                                    </p:animEffect>
                                  </p:childTnLst>
                                </p:cTn>
                              </p:par>
                              <p:par>
                                <p:cTn id="96" presetID="2" presetClass="entr" presetSubtype="2" fill="hold" grpId="0" nodeType="withEffect">
                                  <p:stCondLst>
                                    <p:cond delay="0"/>
                                  </p:stCondLst>
                                  <p:childTnLst>
                                    <p:set>
                                      <p:cBhvr>
                                        <p:cTn id="97" dur="1" fill="hold">
                                          <p:stCondLst>
                                            <p:cond delay="0"/>
                                          </p:stCondLst>
                                        </p:cTn>
                                        <p:tgtEl>
                                          <p:spTgt spid="71701"/>
                                        </p:tgtEl>
                                        <p:attrNameLst>
                                          <p:attrName>style.visibility</p:attrName>
                                        </p:attrNameLst>
                                      </p:cBhvr>
                                      <p:to>
                                        <p:strVal val="visible"/>
                                      </p:to>
                                    </p:set>
                                    <p:anim calcmode="lin" valueType="num">
                                      <p:cBhvr additive="base">
                                        <p:cTn id="98" dur="500" fill="hold"/>
                                        <p:tgtEl>
                                          <p:spTgt spid="71701"/>
                                        </p:tgtEl>
                                        <p:attrNameLst>
                                          <p:attrName>ppt_x</p:attrName>
                                        </p:attrNameLst>
                                      </p:cBhvr>
                                      <p:tavLst>
                                        <p:tav tm="0">
                                          <p:val>
                                            <p:strVal val="1+#ppt_w/2"/>
                                          </p:val>
                                        </p:tav>
                                        <p:tav tm="100000">
                                          <p:val>
                                            <p:strVal val="#ppt_x"/>
                                          </p:val>
                                        </p:tav>
                                      </p:tavLst>
                                    </p:anim>
                                    <p:anim calcmode="lin" valueType="num">
                                      <p:cBhvr additive="base">
                                        <p:cTn id="99" dur="500" fill="hold"/>
                                        <p:tgtEl>
                                          <p:spTgt spid="71701"/>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71702"/>
                                        </p:tgtEl>
                                        <p:attrNameLst>
                                          <p:attrName>style.visibility</p:attrName>
                                        </p:attrNameLst>
                                      </p:cBhvr>
                                      <p:to>
                                        <p:strVal val="visible"/>
                                      </p:to>
                                    </p:set>
                                    <p:anim calcmode="lin" valueType="num">
                                      <p:cBhvr additive="base">
                                        <p:cTn id="102" dur="500" fill="hold"/>
                                        <p:tgtEl>
                                          <p:spTgt spid="71702"/>
                                        </p:tgtEl>
                                        <p:attrNameLst>
                                          <p:attrName>ppt_x</p:attrName>
                                        </p:attrNameLst>
                                      </p:cBhvr>
                                      <p:tavLst>
                                        <p:tav tm="0">
                                          <p:val>
                                            <p:strVal val="1+#ppt_w/2"/>
                                          </p:val>
                                        </p:tav>
                                        <p:tav tm="100000">
                                          <p:val>
                                            <p:strVal val="#ppt_x"/>
                                          </p:val>
                                        </p:tav>
                                      </p:tavLst>
                                    </p:anim>
                                    <p:anim calcmode="lin" valueType="num">
                                      <p:cBhvr additive="base">
                                        <p:cTn id="103" dur="500" fill="hold"/>
                                        <p:tgtEl>
                                          <p:spTgt spid="717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84" grpId="0" animBg="1"/>
      <p:bldP spid="71687" grpId="0" animBg="1"/>
      <p:bldP spid="71688" grpId="0" animBg="1"/>
      <p:bldP spid="71689" grpId="0" animBg="1"/>
      <p:bldP spid="71690" grpId="0" animBg="1"/>
      <p:bldP spid="71691" grpId="0" animBg="1"/>
      <p:bldP spid="71692" grpId="0" animBg="1"/>
      <p:bldP spid="71693" grpId="0" animBg="1"/>
      <p:bldP spid="71694" grpId="0" animBg="1"/>
      <p:bldP spid="71695" grpId="0" animBg="1"/>
      <p:bldP spid="71696" grpId="0" animBg="1"/>
      <p:bldP spid="71697" grpId="0" animBg="1"/>
      <p:bldP spid="71698" grpId="0" animBg="1"/>
      <p:bldP spid="71699" grpId="0" animBg="1"/>
      <p:bldP spid="71700" grpId="0" animBg="1"/>
      <p:bldP spid="71701" grpId="0" animBg="1"/>
      <p:bldP spid="7170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3251"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0273ACF-001D-45C7-B135-55763A53E371}" type="slidenum">
              <a:rPr lang="en-US" altLang="en-US"/>
              <a:pPr/>
              <a:t>46</a:t>
            </a:fld>
            <a:endParaRPr lang="en-US" altLang="en-US"/>
          </a:p>
        </p:txBody>
      </p:sp>
      <p:sp>
        <p:nvSpPr>
          <p:cNvPr id="53252"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72707" name="Rectangle 3"/>
          <p:cNvSpPr>
            <a:spLocks noGrp="1" noChangeArrowheads="1"/>
          </p:cNvSpPr>
          <p:nvPr>
            <p:ph type="body" sz="half" idx="1"/>
          </p:nvPr>
        </p:nvSpPr>
        <p:spPr/>
        <p:txBody>
          <a:bodyPr/>
          <a:lstStyle/>
          <a:p>
            <a:pPr eaLnBrk="1" hangingPunct="1"/>
            <a:r>
              <a:rPr lang="en-US" altLang="en-US" sz="2600" smtClean="0"/>
              <a:t>Thay đổi thuộc tính của hình vẽ</a:t>
            </a:r>
          </a:p>
          <a:p>
            <a:pPr lvl="1" eaLnBrk="1" hangingPunct="1"/>
            <a:r>
              <a:rPr lang="en-US" altLang="en-US" sz="2200" smtClean="0"/>
              <a:t>Chọn hình vẽ cần thay đổi thuộc tính</a:t>
            </a:r>
          </a:p>
          <a:p>
            <a:pPr lvl="1" eaLnBrk="1" hangingPunct="1"/>
            <a:r>
              <a:rPr lang="en-US" altLang="en-US" sz="2200" smtClean="0"/>
              <a:t>&lt;</a:t>
            </a:r>
            <a:r>
              <a:rPr lang="en-US" altLang="en-US" sz="2200" i="1" smtClean="0"/>
              <a:t>Tab</a:t>
            </a:r>
            <a:r>
              <a:rPr lang="en-US" altLang="en-US" sz="2200" smtClean="0"/>
              <a:t>&gt; Format </a:t>
            </a:r>
            <a:r>
              <a:rPr lang="en-US" altLang="en-US" sz="2200" smtClean="0">
                <a:sym typeface="Wingdings" panose="05000000000000000000" pitchFamily="2" charset="2"/>
              </a:rPr>
              <a:t> chọn các chức năng phù hợp</a:t>
            </a:r>
            <a:endParaRPr lang="en-US" altLang="en-US" sz="2200" smtClean="0"/>
          </a:p>
          <a:p>
            <a:pPr lvl="1" eaLnBrk="1" hangingPunct="1"/>
            <a:endParaRPr lang="en-US" altLang="en-US" sz="2200" smtClean="0"/>
          </a:p>
        </p:txBody>
      </p:sp>
      <p:sp>
        <p:nvSpPr>
          <p:cNvPr id="72712" name="Rectangle 8"/>
          <p:cNvSpPr>
            <a:spLocks noChangeArrowheads="1"/>
          </p:cNvSpPr>
          <p:nvPr/>
        </p:nvSpPr>
        <p:spPr bwMode="auto">
          <a:xfrm>
            <a:off x="1066800" y="4419600"/>
            <a:ext cx="762000" cy="6858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2713" name="Rectangle 9"/>
          <p:cNvSpPr>
            <a:spLocks noChangeArrowheads="1"/>
          </p:cNvSpPr>
          <p:nvPr/>
        </p:nvSpPr>
        <p:spPr bwMode="auto">
          <a:xfrm>
            <a:off x="1219200" y="4572000"/>
            <a:ext cx="762000" cy="685800"/>
          </a:xfrm>
          <a:prstGeom prst="rect">
            <a:avLst/>
          </a:prstGeom>
          <a:solidFill>
            <a:schemeClr val="accent1"/>
          </a:solidFill>
          <a:ln w="28575">
            <a:solidFill>
              <a:srgbClr val="FF9900"/>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2714" name="Rectangle 10"/>
          <p:cNvSpPr>
            <a:spLocks noChangeArrowheads="1"/>
          </p:cNvSpPr>
          <p:nvPr/>
        </p:nvSpPr>
        <p:spPr bwMode="auto">
          <a:xfrm>
            <a:off x="1371600" y="4724400"/>
            <a:ext cx="762000" cy="685800"/>
          </a:xfrm>
          <a:prstGeom prst="rect">
            <a:avLst/>
          </a:prstGeom>
          <a:solidFill>
            <a:srgbClr val="FFCC00"/>
          </a:solidFill>
          <a:ln w="28575">
            <a:solidFill>
              <a:srgbClr val="FF9900"/>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2715" name="Rectangle 11"/>
          <p:cNvSpPr>
            <a:spLocks noChangeArrowheads="1"/>
          </p:cNvSpPr>
          <p:nvPr/>
        </p:nvSpPr>
        <p:spPr bwMode="auto">
          <a:xfrm>
            <a:off x="1524000" y="4876800"/>
            <a:ext cx="762000" cy="6858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2716" name="Rectangle 12"/>
          <p:cNvSpPr>
            <a:spLocks noChangeArrowheads="1"/>
          </p:cNvSpPr>
          <p:nvPr/>
        </p:nvSpPr>
        <p:spPr bwMode="auto">
          <a:xfrm>
            <a:off x="1676400" y="5029200"/>
            <a:ext cx="762000" cy="685800"/>
          </a:xfrm>
          <a:prstGeom prst="rect">
            <a:avLst/>
          </a:prstGeom>
          <a:solidFill>
            <a:srgbClr val="FFCC00"/>
          </a:solidFill>
          <a:ln w="28575">
            <a:solidFill>
              <a:srgbClr val="FF9900"/>
            </a:solidFill>
            <a:miter lim="800000"/>
            <a:headEnd/>
            <a:tailEnd/>
          </a:ln>
          <a:effectLst>
            <a:outerShdw dist="89803" dir="8100000" algn="ctr" rotWithShape="0">
              <a:srgbClr val="008000">
                <a:alpha val="50000"/>
              </a:srgbClr>
            </a:outerShdw>
          </a:effec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2717" name="Rectangle 13"/>
          <p:cNvSpPr>
            <a:spLocks noChangeArrowheads="1"/>
          </p:cNvSpPr>
          <p:nvPr/>
        </p:nvSpPr>
        <p:spPr bwMode="auto">
          <a:xfrm rot="-2349249">
            <a:off x="1828800" y="5181600"/>
            <a:ext cx="762000" cy="685800"/>
          </a:xfrm>
          <a:prstGeom prst="rect">
            <a:avLst/>
          </a:prstGeom>
          <a:solidFill>
            <a:srgbClr val="FFCC00"/>
          </a:solidFill>
          <a:ln w="28575" cap="rnd">
            <a:solidFill>
              <a:srgbClr val="FF9900"/>
            </a:solidFill>
            <a:prstDash val="sysDot"/>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2718" name="Rectangle 14"/>
          <p:cNvSpPr>
            <a:spLocks noChangeArrowheads="1"/>
          </p:cNvSpPr>
          <p:nvPr/>
        </p:nvSpPr>
        <p:spPr bwMode="auto">
          <a:xfrm rot="-4313362">
            <a:off x="1981200" y="5334000"/>
            <a:ext cx="762000" cy="685800"/>
          </a:xfrm>
          <a:prstGeom prst="rect">
            <a:avLst/>
          </a:prstGeom>
          <a:solidFill>
            <a:srgbClr val="FFCC00"/>
          </a:solidFill>
          <a:ln w="9525">
            <a:miter lim="800000"/>
            <a:headEnd/>
            <a:tailEnd/>
          </a:ln>
          <a:scene3d>
            <a:camera prst="legacyPerspectiveFront">
              <a:rot lat="20099985" lon="20099985" rev="0"/>
            </a:camera>
            <a:lightRig rig="legacyFlat2" dir="t"/>
          </a:scene3d>
          <a:sp3d extrusionH="430200" prstMaterial="legacyMatte">
            <a:bevelT w="13500" h="13500" prst="angle"/>
            <a:bevelB w="13500" h="13500" prst="angle"/>
            <a:extrusionClr>
              <a:srgbClr val="FFCC00"/>
            </a:extrusionClr>
            <a:contourClr>
              <a:srgbClr val="FFCC00"/>
            </a:contourClr>
          </a:sp3d>
        </p:spPr>
        <p:txBody>
          <a:bodyPr wrap="none" anchor="ctr">
            <a:flatTx/>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53261" name="Content Placeholder 1"/>
          <p:cNvSpPr>
            <a:spLocks noGrp="1"/>
          </p:cNvSpPr>
          <p:nvPr>
            <p:ph sz="half" idx="2"/>
          </p:nvPr>
        </p:nvSpPr>
        <p:spPr/>
        <p:txBody>
          <a:bodyPr/>
          <a:lstStyle/>
          <a:p>
            <a:endParaRPr lang="en-US" altLang="en-US" smtClean="0"/>
          </a:p>
        </p:txBody>
      </p:sp>
      <p:pic>
        <p:nvPicPr>
          <p:cNvPr id="54286" name="Picture 14"/>
          <p:cNvPicPr>
            <a:picLocks noChangeAspect="1" noChangeArrowheads="1"/>
          </p:cNvPicPr>
          <p:nvPr/>
        </p:nvPicPr>
        <p:blipFill>
          <a:blip r:embed="rId3">
            <a:extLst>
              <a:ext uri="{28A0092B-C50C-407E-A947-70E740481C1C}">
                <a14:useLocalDpi xmlns:a14="http://schemas.microsoft.com/office/drawing/2010/main" val="0"/>
              </a:ext>
            </a:extLst>
          </a:blip>
          <a:srcRect l="45023" r="21815" b="82463"/>
          <a:stretch>
            <a:fillRect/>
          </a:stretch>
        </p:blipFill>
        <p:spPr bwMode="auto">
          <a:xfrm>
            <a:off x="4724400" y="3289300"/>
            <a:ext cx="43148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box(in)">
                                      <p:cBhvr>
                                        <p:cTn id="7" dur="500"/>
                                        <p:tgtEl>
                                          <p:spTgt spid="72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2707">
                                            <p:txEl>
                                              <p:pRg st="1" end="1"/>
                                            </p:txEl>
                                          </p:spTgt>
                                        </p:tgtEl>
                                        <p:attrNameLst>
                                          <p:attrName>style.visibility</p:attrName>
                                        </p:attrNameLst>
                                      </p:cBhvr>
                                      <p:to>
                                        <p:strVal val="visible"/>
                                      </p:to>
                                    </p:set>
                                    <p:animEffect transition="in" filter="box(in)">
                                      <p:cBhvr>
                                        <p:cTn id="12" dur="500"/>
                                        <p:tgtEl>
                                          <p:spTgt spid="727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2707">
                                            <p:txEl>
                                              <p:pRg st="2" end="2"/>
                                            </p:txEl>
                                          </p:spTgt>
                                        </p:tgtEl>
                                        <p:attrNameLst>
                                          <p:attrName>style.visibility</p:attrName>
                                        </p:attrNameLst>
                                      </p:cBhvr>
                                      <p:to>
                                        <p:strVal val="visible"/>
                                      </p:to>
                                    </p:set>
                                    <p:animEffect transition="in" filter="box(in)">
                                      <p:cBhvr>
                                        <p:cTn id="17" dur="500"/>
                                        <p:tgtEl>
                                          <p:spTgt spid="727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54286"/>
                                        </p:tgtEl>
                                        <p:attrNameLst>
                                          <p:attrName>style.visibility</p:attrName>
                                        </p:attrNameLst>
                                      </p:cBhvr>
                                      <p:to>
                                        <p:strVal val="visible"/>
                                      </p:to>
                                    </p:set>
                                    <p:animEffect transition="in" filter="barn(inVertical)">
                                      <p:cBhvr>
                                        <p:cTn id="22" dur="500"/>
                                        <p:tgtEl>
                                          <p:spTgt spid="542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2712"/>
                                        </p:tgtEl>
                                        <p:attrNameLst>
                                          <p:attrName>style.visibility</p:attrName>
                                        </p:attrNameLst>
                                      </p:cBhvr>
                                      <p:to>
                                        <p:strVal val="visible"/>
                                      </p:to>
                                    </p:set>
                                    <p:animEffect transition="in" filter="box(in)">
                                      <p:cBhvr>
                                        <p:cTn id="27" dur="500"/>
                                        <p:tgtEl>
                                          <p:spTgt spid="727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xit" presetSubtype="16" fill="hold" grpId="1" nodeType="clickEffect">
                                  <p:stCondLst>
                                    <p:cond delay="0"/>
                                  </p:stCondLst>
                                  <p:childTnLst>
                                    <p:animEffect transition="out" filter="box(in)">
                                      <p:cBhvr>
                                        <p:cTn id="31" dur="500"/>
                                        <p:tgtEl>
                                          <p:spTgt spid="72712"/>
                                        </p:tgtEl>
                                      </p:cBhvr>
                                    </p:animEffect>
                                    <p:set>
                                      <p:cBhvr>
                                        <p:cTn id="32" dur="1" fill="hold">
                                          <p:stCondLst>
                                            <p:cond delay="499"/>
                                          </p:stCondLst>
                                        </p:cTn>
                                        <p:tgtEl>
                                          <p:spTgt spid="72712"/>
                                        </p:tgtEl>
                                        <p:attrNameLst>
                                          <p:attrName>style.visibility</p:attrName>
                                        </p:attrNameLst>
                                      </p:cBhvr>
                                      <p:to>
                                        <p:strVal val="hidden"/>
                                      </p:to>
                                    </p:set>
                                  </p:childTnLst>
                                </p:cTn>
                              </p:par>
                              <p:par>
                                <p:cTn id="33" presetID="4" presetClass="entr" presetSubtype="16" fill="hold" grpId="0" nodeType="withEffect">
                                  <p:stCondLst>
                                    <p:cond delay="0"/>
                                  </p:stCondLst>
                                  <p:childTnLst>
                                    <p:set>
                                      <p:cBhvr>
                                        <p:cTn id="34" dur="1" fill="hold">
                                          <p:stCondLst>
                                            <p:cond delay="0"/>
                                          </p:stCondLst>
                                        </p:cTn>
                                        <p:tgtEl>
                                          <p:spTgt spid="72713"/>
                                        </p:tgtEl>
                                        <p:attrNameLst>
                                          <p:attrName>style.visibility</p:attrName>
                                        </p:attrNameLst>
                                      </p:cBhvr>
                                      <p:to>
                                        <p:strVal val="visible"/>
                                      </p:to>
                                    </p:set>
                                    <p:animEffect transition="in" filter="box(in)">
                                      <p:cBhvr>
                                        <p:cTn id="35" dur="500"/>
                                        <p:tgtEl>
                                          <p:spTgt spid="7271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xit" presetSubtype="16" fill="hold" grpId="1" nodeType="clickEffect">
                                  <p:stCondLst>
                                    <p:cond delay="0"/>
                                  </p:stCondLst>
                                  <p:childTnLst>
                                    <p:animEffect transition="out" filter="box(in)">
                                      <p:cBhvr>
                                        <p:cTn id="39" dur="500"/>
                                        <p:tgtEl>
                                          <p:spTgt spid="72713"/>
                                        </p:tgtEl>
                                      </p:cBhvr>
                                    </p:animEffect>
                                    <p:set>
                                      <p:cBhvr>
                                        <p:cTn id="40" dur="1" fill="hold">
                                          <p:stCondLst>
                                            <p:cond delay="499"/>
                                          </p:stCondLst>
                                        </p:cTn>
                                        <p:tgtEl>
                                          <p:spTgt spid="7271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72714"/>
                                        </p:tgtEl>
                                        <p:attrNameLst>
                                          <p:attrName>style.visibility</p:attrName>
                                        </p:attrNameLst>
                                      </p:cBhvr>
                                      <p:to>
                                        <p:strVal val="visible"/>
                                      </p:to>
                                    </p:set>
                                    <p:animEffect transition="in" filter="dissolve">
                                      <p:cBhvr>
                                        <p:cTn id="43" dur="500"/>
                                        <p:tgtEl>
                                          <p:spTgt spid="7271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xit" presetSubtype="16" fill="hold" grpId="1" nodeType="clickEffect">
                                  <p:stCondLst>
                                    <p:cond delay="0"/>
                                  </p:stCondLst>
                                  <p:childTnLst>
                                    <p:animEffect transition="out" filter="box(in)">
                                      <p:cBhvr>
                                        <p:cTn id="47" dur="500"/>
                                        <p:tgtEl>
                                          <p:spTgt spid="72714"/>
                                        </p:tgtEl>
                                      </p:cBhvr>
                                    </p:animEffect>
                                    <p:set>
                                      <p:cBhvr>
                                        <p:cTn id="48" dur="1" fill="hold">
                                          <p:stCondLst>
                                            <p:cond delay="499"/>
                                          </p:stCondLst>
                                        </p:cTn>
                                        <p:tgtEl>
                                          <p:spTgt spid="72714"/>
                                        </p:tgtEl>
                                        <p:attrNameLst>
                                          <p:attrName>style.visibility</p:attrName>
                                        </p:attrNameLst>
                                      </p:cBhvr>
                                      <p:to>
                                        <p:strVal val="hidden"/>
                                      </p:to>
                                    </p:set>
                                  </p:childTnLst>
                                </p:cTn>
                              </p:par>
                              <p:par>
                                <p:cTn id="49" presetID="4" presetClass="entr" presetSubtype="16" fill="hold" grpId="0" nodeType="withEffect">
                                  <p:stCondLst>
                                    <p:cond delay="0"/>
                                  </p:stCondLst>
                                  <p:childTnLst>
                                    <p:set>
                                      <p:cBhvr>
                                        <p:cTn id="50" dur="1" fill="hold">
                                          <p:stCondLst>
                                            <p:cond delay="0"/>
                                          </p:stCondLst>
                                        </p:cTn>
                                        <p:tgtEl>
                                          <p:spTgt spid="72715"/>
                                        </p:tgtEl>
                                        <p:attrNameLst>
                                          <p:attrName>style.visibility</p:attrName>
                                        </p:attrNameLst>
                                      </p:cBhvr>
                                      <p:to>
                                        <p:strVal val="visible"/>
                                      </p:to>
                                    </p:set>
                                    <p:animEffect transition="in" filter="box(in)">
                                      <p:cBhvr>
                                        <p:cTn id="51" dur="500"/>
                                        <p:tgtEl>
                                          <p:spTgt spid="7271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xit" presetSubtype="16" fill="hold" grpId="1" nodeType="clickEffect">
                                  <p:stCondLst>
                                    <p:cond delay="0"/>
                                  </p:stCondLst>
                                  <p:childTnLst>
                                    <p:animEffect transition="out" filter="box(in)">
                                      <p:cBhvr>
                                        <p:cTn id="55" dur="500"/>
                                        <p:tgtEl>
                                          <p:spTgt spid="72715"/>
                                        </p:tgtEl>
                                      </p:cBhvr>
                                    </p:animEffect>
                                    <p:set>
                                      <p:cBhvr>
                                        <p:cTn id="56" dur="1" fill="hold">
                                          <p:stCondLst>
                                            <p:cond delay="499"/>
                                          </p:stCondLst>
                                        </p:cTn>
                                        <p:tgtEl>
                                          <p:spTgt spid="72715"/>
                                        </p:tgtEl>
                                        <p:attrNameLst>
                                          <p:attrName>style.visibility</p:attrName>
                                        </p:attrNameLst>
                                      </p:cBhvr>
                                      <p:to>
                                        <p:strVal val="hidden"/>
                                      </p:to>
                                    </p:set>
                                  </p:childTnLst>
                                </p:cTn>
                              </p:par>
                              <p:par>
                                <p:cTn id="57" presetID="4" presetClass="entr" presetSubtype="16" fill="hold" grpId="0" nodeType="withEffect">
                                  <p:stCondLst>
                                    <p:cond delay="0"/>
                                  </p:stCondLst>
                                  <p:childTnLst>
                                    <p:set>
                                      <p:cBhvr>
                                        <p:cTn id="58" dur="1" fill="hold">
                                          <p:stCondLst>
                                            <p:cond delay="0"/>
                                          </p:stCondLst>
                                        </p:cTn>
                                        <p:tgtEl>
                                          <p:spTgt spid="72716"/>
                                        </p:tgtEl>
                                        <p:attrNameLst>
                                          <p:attrName>style.visibility</p:attrName>
                                        </p:attrNameLst>
                                      </p:cBhvr>
                                      <p:to>
                                        <p:strVal val="visible"/>
                                      </p:to>
                                    </p:set>
                                    <p:animEffect transition="in" filter="box(in)">
                                      <p:cBhvr>
                                        <p:cTn id="59" dur="500"/>
                                        <p:tgtEl>
                                          <p:spTgt spid="7271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xit" presetSubtype="16" fill="hold" grpId="1" nodeType="clickEffect">
                                  <p:stCondLst>
                                    <p:cond delay="0"/>
                                  </p:stCondLst>
                                  <p:childTnLst>
                                    <p:animEffect transition="out" filter="box(in)">
                                      <p:cBhvr>
                                        <p:cTn id="63" dur="500"/>
                                        <p:tgtEl>
                                          <p:spTgt spid="72716"/>
                                        </p:tgtEl>
                                      </p:cBhvr>
                                    </p:animEffect>
                                    <p:set>
                                      <p:cBhvr>
                                        <p:cTn id="64" dur="1" fill="hold">
                                          <p:stCondLst>
                                            <p:cond delay="499"/>
                                          </p:stCondLst>
                                        </p:cTn>
                                        <p:tgtEl>
                                          <p:spTgt spid="72716"/>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72717"/>
                                        </p:tgtEl>
                                        <p:attrNameLst>
                                          <p:attrName>style.visibility</p:attrName>
                                        </p:attrNameLst>
                                      </p:cBhvr>
                                      <p:to>
                                        <p:strVal val="visible"/>
                                      </p:to>
                                    </p:set>
                                    <p:animEffect transition="in" filter="dissolve">
                                      <p:cBhvr>
                                        <p:cTn id="67" dur="500"/>
                                        <p:tgtEl>
                                          <p:spTgt spid="727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xit" presetSubtype="16" fill="hold" grpId="1" nodeType="clickEffect">
                                  <p:stCondLst>
                                    <p:cond delay="0"/>
                                  </p:stCondLst>
                                  <p:childTnLst>
                                    <p:animEffect transition="out" filter="box(in)">
                                      <p:cBhvr>
                                        <p:cTn id="71" dur="500"/>
                                        <p:tgtEl>
                                          <p:spTgt spid="72717"/>
                                        </p:tgtEl>
                                      </p:cBhvr>
                                    </p:animEffect>
                                    <p:set>
                                      <p:cBhvr>
                                        <p:cTn id="72" dur="1" fill="hold">
                                          <p:stCondLst>
                                            <p:cond delay="499"/>
                                          </p:stCondLst>
                                        </p:cTn>
                                        <p:tgtEl>
                                          <p:spTgt spid="72717"/>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72718"/>
                                        </p:tgtEl>
                                        <p:attrNameLst>
                                          <p:attrName>style.visibility</p:attrName>
                                        </p:attrNameLst>
                                      </p:cBhvr>
                                      <p:to>
                                        <p:strVal val="visible"/>
                                      </p:to>
                                    </p:set>
                                    <p:animEffect transition="in" filter="dissolve">
                                      <p:cBhvr>
                                        <p:cTn id="75" dur="500"/>
                                        <p:tgtEl>
                                          <p:spTgt spid="72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animBg="1"/>
      <p:bldP spid="72712" grpId="1" animBg="1"/>
      <p:bldP spid="72713" grpId="0" animBg="1"/>
      <p:bldP spid="72713" grpId="1" animBg="1"/>
      <p:bldP spid="72714" grpId="0" animBg="1"/>
      <p:bldP spid="72714" grpId="1" animBg="1"/>
      <p:bldP spid="72715" grpId="0" animBg="1"/>
      <p:bldP spid="72715" grpId="1" animBg="1"/>
      <p:bldP spid="72716" grpId="0" animBg="1"/>
      <p:bldP spid="72716" grpId="1" animBg="1"/>
      <p:bldP spid="72717" grpId="0" animBg="1"/>
      <p:bldP spid="72717" grpId="1" animBg="1"/>
      <p:bldP spid="727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427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4CCAB2D-2693-401F-ACE6-9DA2BE60E1F5}" type="slidenum">
              <a:rPr lang="en-US" altLang="en-US"/>
              <a:pPr/>
              <a:t>47</a:t>
            </a:fld>
            <a:endParaRPr lang="en-US" altLang="en-US"/>
          </a:p>
        </p:txBody>
      </p:sp>
      <p:sp>
        <p:nvSpPr>
          <p:cNvPr id="54276"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74755" name="Rectangle 3"/>
          <p:cNvSpPr>
            <a:spLocks noGrp="1" noChangeArrowheads="1"/>
          </p:cNvSpPr>
          <p:nvPr>
            <p:ph type="body" idx="1"/>
          </p:nvPr>
        </p:nvSpPr>
        <p:spPr/>
        <p:txBody>
          <a:bodyPr/>
          <a:lstStyle/>
          <a:p>
            <a:pPr eaLnBrk="1" hangingPunct="1"/>
            <a:r>
              <a:rPr lang="en-US" altLang="en-US" smtClean="0"/>
              <a:t>Thay đổi kích thước hình vẽ:</a:t>
            </a:r>
          </a:p>
          <a:p>
            <a:pPr lvl="1" eaLnBrk="1" hangingPunct="1"/>
            <a:r>
              <a:rPr lang="en-US" altLang="en-US" smtClean="0"/>
              <a:t>Chọn hình vẽ cần thay đổi kích thước</a:t>
            </a:r>
          </a:p>
          <a:p>
            <a:pPr lvl="1" eaLnBrk="1" hangingPunct="1"/>
            <a:r>
              <a:rPr lang="en-US" altLang="en-US" smtClean="0"/>
              <a:t>Sử dụng chuột để thay đổi kích thước của hình</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linds(horizontal)">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blinds(horizontal)">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blinds(horizontal)">
                                      <p:cBhvr>
                                        <p:cTn id="17" dur="500"/>
                                        <p:tgtEl>
                                          <p:spTgt spid="74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5299"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D8C29C-1590-4FFC-9D8E-063E7203DFE5}" type="slidenum">
              <a:rPr lang="en-US" altLang="en-US"/>
              <a:pPr/>
              <a:t>48</a:t>
            </a:fld>
            <a:endParaRPr lang="en-US" altLang="en-US"/>
          </a:p>
        </p:txBody>
      </p:sp>
      <p:sp>
        <p:nvSpPr>
          <p:cNvPr id="76817" name="Rectangle 17"/>
          <p:cNvSpPr>
            <a:spLocks noChangeArrowheads="1"/>
          </p:cNvSpPr>
          <p:nvPr/>
        </p:nvSpPr>
        <p:spPr bwMode="auto">
          <a:xfrm>
            <a:off x="6400800" y="4953000"/>
            <a:ext cx="685800" cy="609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11" name="Rectangle 11"/>
          <p:cNvSpPr>
            <a:spLocks noChangeArrowheads="1"/>
          </p:cNvSpPr>
          <p:nvPr/>
        </p:nvSpPr>
        <p:spPr bwMode="auto">
          <a:xfrm>
            <a:off x="5791200" y="48768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55302"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76804" name="Rectangle 4"/>
          <p:cNvSpPr>
            <a:spLocks noGrp="1" noChangeArrowheads="1"/>
          </p:cNvSpPr>
          <p:nvPr>
            <p:ph type="body" sz="half" idx="1"/>
          </p:nvPr>
        </p:nvSpPr>
        <p:spPr/>
        <p:txBody>
          <a:bodyPr/>
          <a:lstStyle/>
          <a:p>
            <a:pPr eaLnBrk="1" hangingPunct="1"/>
            <a:r>
              <a:rPr lang="en-US" altLang="en-US" sz="2600" smtClean="0"/>
              <a:t>Thay đổi thứ tự các đối tượng:</a:t>
            </a:r>
          </a:p>
          <a:p>
            <a:pPr lvl="1" eaLnBrk="1" hangingPunct="1"/>
            <a:r>
              <a:rPr lang="en-US" altLang="en-US" sz="2200" smtClean="0"/>
              <a:t>Chọn đối tượng cần thay đổi -&gt;click phải vào hình</a:t>
            </a:r>
          </a:p>
          <a:p>
            <a:pPr lvl="1" eaLnBrk="1" hangingPunct="1"/>
            <a:r>
              <a:rPr lang="en-US" altLang="en-US" sz="2200" smtClean="0"/>
              <a:t>&lt;Hoặc chọn Tab -&gt; Format</a:t>
            </a:r>
          </a:p>
          <a:p>
            <a:pPr lvl="2" eaLnBrk="1" hangingPunct="1">
              <a:buFont typeface="Wingdings" panose="05000000000000000000" pitchFamily="2" charset="2"/>
              <a:buChar char="à"/>
            </a:pPr>
            <a:r>
              <a:rPr lang="en-US" altLang="en-US" sz="2100" smtClean="0">
                <a:sym typeface="Wingdings" panose="05000000000000000000" pitchFamily="2" charset="2"/>
              </a:rPr>
              <a:t>Bring to Front</a:t>
            </a:r>
          </a:p>
          <a:p>
            <a:pPr lvl="2" eaLnBrk="1" hangingPunct="1">
              <a:buFont typeface="Wingdings" panose="05000000000000000000" pitchFamily="2" charset="2"/>
              <a:buChar char="à"/>
            </a:pPr>
            <a:r>
              <a:rPr lang="en-US" altLang="en-US" sz="2100" smtClean="0"/>
              <a:t>Send to Back</a:t>
            </a:r>
          </a:p>
          <a:p>
            <a:pPr lvl="2" eaLnBrk="1" hangingPunct="1">
              <a:buFont typeface="Wingdings" panose="05000000000000000000" pitchFamily="2" charset="2"/>
              <a:buChar char="à"/>
            </a:pPr>
            <a:r>
              <a:rPr lang="en-US" altLang="en-US" sz="2100" smtClean="0"/>
              <a:t>Bring Forward</a:t>
            </a:r>
          </a:p>
          <a:p>
            <a:pPr lvl="2" eaLnBrk="1" hangingPunct="1">
              <a:buFont typeface="Wingdings" panose="05000000000000000000" pitchFamily="2" charset="2"/>
              <a:buChar char="à"/>
            </a:pPr>
            <a:r>
              <a:rPr lang="en-US" altLang="en-US" sz="2100" smtClean="0"/>
              <a:t>Send Backward</a:t>
            </a:r>
          </a:p>
        </p:txBody>
      </p:sp>
      <p:sp>
        <p:nvSpPr>
          <p:cNvPr id="76819" name="Rectangle 19"/>
          <p:cNvSpPr>
            <a:spLocks noChangeArrowheads="1"/>
          </p:cNvSpPr>
          <p:nvPr/>
        </p:nvSpPr>
        <p:spPr bwMode="auto">
          <a:xfrm>
            <a:off x="6400800" y="4953000"/>
            <a:ext cx="685800" cy="609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07" name="Rectangle 7"/>
          <p:cNvSpPr>
            <a:spLocks noChangeArrowheads="1"/>
          </p:cNvSpPr>
          <p:nvPr/>
        </p:nvSpPr>
        <p:spPr bwMode="auto">
          <a:xfrm>
            <a:off x="6096000" y="51054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13" name="Rectangle 13"/>
          <p:cNvSpPr>
            <a:spLocks noChangeArrowheads="1"/>
          </p:cNvSpPr>
          <p:nvPr/>
        </p:nvSpPr>
        <p:spPr bwMode="auto">
          <a:xfrm>
            <a:off x="6400800" y="4953000"/>
            <a:ext cx="685800" cy="609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09" name="Rectangle 9"/>
          <p:cNvSpPr>
            <a:spLocks noChangeArrowheads="1"/>
          </p:cNvSpPr>
          <p:nvPr/>
        </p:nvSpPr>
        <p:spPr bwMode="auto">
          <a:xfrm>
            <a:off x="6705600" y="51816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18" name="Rectangle 18"/>
          <p:cNvSpPr>
            <a:spLocks noChangeArrowheads="1"/>
          </p:cNvSpPr>
          <p:nvPr/>
        </p:nvSpPr>
        <p:spPr bwMode="auto">
          <a:xfrm>
            <a:off x="6400800" y="4953000"/>
            <a:ext cx="685800" cy="609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10" name="Rectangle 10"/>
          <p:cNvSpPr>
            <a:spLocks noChangeArrowheads="1"/>
          </p:cNvSpPr>
          <p:nvPr/>
        </p:nvSpPr>
        <p:spPr bwMode="auto">
          <a:xfrm>
            <a:off x="7010400" y="50292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16" name="Rectangle 16"/>
          <p:cNvSpPr>
            <a:spLocks noChangeArrowheads="1"/>
          </p:cNvSpPr>
          <p:nvPr/>
        </p:nvSpPr>
        <p:spPr bwMode="auto">
          <a:xfrm>
            <a:off x="6400800" y="4953000"/>
            <a:ext cx="685800" cy="609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30" name="Rectangle 30"/>
          <p:cNvSpPr>
            <a:spLocks noChangeArrowheads="1"/>
          </p:cNvSpPr>
          <p:nvPr/>
        </p:nvSpPr>
        <p:spPr bwMode="auto">
          <a:xfrm>
            <a:off x="5791200" y="35814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32" name="Rectangle 32"/>
          <p:cNvSpPr>
            <a:spLocks noChangeArrowheads="1"/>
          </p:cNvSpPr>
          <p:nvPr/>
        </p:nvSpPr>
        <p:spPr bwMode="auto">
          <a:xfrm>
            <a:off x="6096000" y="38100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33" name="Rectangle 33"/>
          <p:cNvSpPr>
            <a:spLocks noChangeArrowheads="1"/>
          </p:cNvSpPr>
          <p:nvPr/>
        </p:nvSpPr>
        <p:spPr bwMode="auto">
          <a:xfrm>
            <a:off x="6400800" y="3657600"/>
            <a:ext cx="685800" cy="609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34" name="Rectangle 34"/>
          <p:cNvSpPr>
            <a:spLocks noChangeArrowheads="1"/>
          </p:cNvSpPr>
          <p:nvPr/>
        </p:nvSpPr>
        <p:spPr bwMode="auto">
          <a:xfrm>
            <a:off x="6705600" y="38862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6836" name="Rectangle 36"/>
          <p:cNvSpPr>
            <a:spLocks noChangeArrowheads="1"/>
          </p:cNvSpPr>
          <p:nvPr/>
        </p:nvSpPr>
        <p:spPr bwMode="auto">
          <a:xfrm>
            <a:off x="7010400" y="3733800"/>
            <a:ext cx="685800" cy="609600"/>
          </a:xfrm>
          <a:prstGeom prst="rect">
            <a:avLst/>
          </a:prstGeom>
          <a:solidFill>
            <a:srgbClr val="FFCC99"/>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pic>
        <p:nvPicPr>
          <p:cNvPr id="56345" name="Picture 25"/>
          <p:cNvPicPr>
            <a:picLocks noChangeAspect="1" noChangeArrowheads="1"/>
          </p:cNvPicPr>
          <p:nvPr/>
        </p:nvPicPr>
        <p:blipFill>
          <a:blip r:embed="rId3">
            <a:extLst>
              <a:ext uri="{28A0092B-C50C-407E-A947-70E740481C1C}">
                <a14:useLocalDpi xmlns:a14="http://schemas.microsoft.com/office/drawing/2010/main" val="0"/>
              </a:ext>
            </a:extLst>
          </a:blip>
          <a:srcRect l="46284" t="3125" r="7430" b="82227"/>
          <a:stretch>
            <a:fillRect/>
          </a:stretch>
        </p:blipFill>
        <p:spPr bwMode="auto">
          <a:xfrm>
            <a:off x="4684713" y="1905000"/>
            <a:ext cx="430688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6804">
                                            <p:txEl>
                                              <p:pRg st="0" end="0"/>
                                            </p:txEl>
                                          </p:spTgt>
                                        </p:tgtEl>
                                        <p:attrNameLst>
                                          <p:attrName>style.visibility</p:attrName>
                                        </p:attrNameLst>
                                      </p:cBhvr>
                                      <p:to>
                                        <p:strVal val="visible"/>
                                      </p:to>
                                    </p:set>
                                    <p:anim calcmode="lin" valueType="num">
                                      <p:cBhvr additive="base">
                                        <p:cTn id="7" dur="500" fill="hold"/>
                                        <p:tgtEl>
                                          <p:spTgt spid="7680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56345"/>
                                        </p:tgtEl>
                                        <p:attrNameLst>
                                          <p:attrName>style.visibility</p:attrName>
                                        </p:attrNameLst>
                                      </p:cBhvr>
                                      <p:to>
                                        <p:strVal val="visible"/>
                                      </p:to>
                                    </p:set>
                                    <p:anim calcmode="lin" valueType="num">
                                      <p:cBhvr additive="base">
                                        <p:cTn id="13" dur="500" fill="hold"/>
                                        <p:tgtEl>
                                          <p:spTgt spid="56345"/>
                                        </p:tgtEl>
                                        <p:attrNameLst>
                                          <p:attrName>ppt_x</p:attrName>
                                        </p:attrNameLst>
                                      </p:cBhvr>
                                      <p:tavLst>
                                        <p:tav tm="0">
                                          <p:val>
                                            <p:strVal val="#ppt_x"/>
                                          </p:val>
                                        </p:tav>
                                        <p:tav tm="100000">
                                          <p:val>
                                            <p:strVal val="#ppt_x"/>
                                          </p:val>
                                        </p:tav>
                                      </p:tavLst>
                                    </p:anim>
                                    <p:anim calcmode="lin" valueType="num">
                                      <p:cBhvr additive="base">
                                        <p:cTn id="14" dur="500" fill="hold"/>
                                        <p:tgtEl>
                                          <p:spTgt spid="56345"/>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6804">
                                            <p:txEl>
                                              <p:pRg st="1" end="1"/>
                                            </p:txEl>
                                          </p:spTgt>
                                        </p:tgtEl>
                                        <p:attrNameLst>
                                          <p:attrName>style.visibility</p:attrName>
                                        </p:attrNameLst>
                                      </p:cBhvr>
                                      <p:to>
                                        <p:strVal val="visible"/>
                                      </p:to>
                                    </p:set>
                                    <p:anim calcmode="lin" valueType="num">
                                      <p:cBhvr additive="base">
                                        <p:cTn id="19" dur="500" fill="hold"/>
                                        <p:tgtEl>
                                          <p:spTgt spid="7680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80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6804">
                                            <p:txEl>
                                              <p:pRg st="2" end="2"/>
                                            </p:txEl>
                                          </p:spTgt>
                                        </p:tgtEl>
                                        <p:attrNameLst>
                                          <p:attrName>style.visibility</p:attrName>
                                        </p:attrNameLst>
                                      </p:cBhvr>
                                      <p:to>
                                        <p:strVal val="visible"/>
                                      </p:to>
                                    </p:set>
                                    <p:anim calcmode="lin" valueType="num">
                                      <p:cBhvr additive="base">
                                        <p:cTn id="25" dur="500" fill="hold"/>
                                        <p:tgtEl>
                                          <p:spTgt spid="76804">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804">
                                            <p:txEl>
                                              <p:pRg st="2" end="2"/>
                                            </p:txEl>
                                          </p:spTgt>
                                        </p:tgtEl>
                                        <p:attrNameLst>
                                          <p:attrName>ppt_y</p:attrName>
                                        </p:attrNameLst>
                                      </p:cBhvr>
                                      <p:tavLst>
                                        <p:tav tm="0">
                                          <p:val>
                                            <p:strVal val="#ppt_y"/>
                                          </p:val>
                                        </p:tav>
                                        <p:tav tm="100000">
                                          <p:val>
                                            <p:strVal val="#ppt_y"/>
                                          </p:val>
                                        </p:tav>
                                      </p:tavLst>
                                    </p:anim>
                                  </p:childTnLst>
                                </p:cTn>
                              </p:par>
                              <p:par>
                                <p:cTn id="27" presetID="4" presetClass="entr" presetSubtype="16" fill="hold" grpId="0" nodeType="withEffect">
                                  <p:stCondLst>
                                    <p:cond delay="0"/>
                                  </p:stCondLst>
                                  <p:childTnLst>
                                    <p:set>
                                      <p:cBhvr>
                                        <p:cTn id="28" dur="1" fill="hold">
                                          <p:stCondLst>
                                            <p:cond delay="0"/>
                                          </p:stCondLst>
                                        </p:cTn>
                                        <p:tgtEl>
                                          <p:spTgt spid="76830"/>
                                        </p:tgtEl>
                                        <p:attrNameLst>
                                          <p:attrName>style.visibility</p:attrName>
                                        </p:attrNameLst>
                                      </p:cBhvr>
                                      <p:to>
                                        <p:strVal val="visible"/>
                                      </p:to>
                                    </p:set>
                                    <p:animEffect transition="in" filter="box(in)">
                                      <p:cBhvr>
                                        <p:cTn id="29" dur="500"/>
                                        <p:tgtEl>
                                          <p:spTgt spid="76830"/>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76832"/>
                                        </p:tgtEl>
                                        <p:attrNameLst>
                                          <p:attrName>style.visibility</p:attrName>
                                        </p:attrNameLst>
                                      </p:cBhvr>
                                      <p:to>
                                        <p:strVal val="visible"/>
                                      </p:to>
                                    </p:set>
                                    <p:animEffect transition="in" filter="box(in)">
                                      <p:cBhvr>
                                        <p:cTn id="32" dur="500"/>
                                        <p:tgtEl>
                                          <p:spTgt spid="76832"/>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76833"/>
                                        </p:tgtEl>
                                        <p:attrNameLst>
                                          <p:attrName>style.visibility</p:attrName>
                                        </p:attrNameLst>
                                      </p:cBhvr>
                                      <p:to>
                                        <p:strVal val="visible"/>
                                      </p:to>
                                    </p:set>
                                    <p:animEffect transition="in" filter="box(in)">
                                      <p:cBhvr>
                                        <p:cTn id="35" dur="500"/>
                                        <p:tgtEl>
                                          <p:spTgt spid="76833"/>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76834"/>
                                        </p:tgtEl>
                                        <p:attrNameLst>
                                          <p:attrName>style.visibility</p:attrName>
                                        </p:attrNameLst>
                                      </p:cBhvr>
                                      <p:to>
                                        <p:strVal val="visible"/>
                                      </p:to>
                                    </p:set>
                                    <p:animEffect transition="in" filter="box(in)">
                                      <p:cBhvr>
                                        <p:cTn id="38" dur="500"/>
                                        <p:tgtEl>
                                          <p:spTgt spid="76834"/>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76836"/>
                                        </p:tgtEl>
                                        <p:attrNameLst>
                                          <p:attrName>style.visibility</p:attrName>
                                        </p:attrNameLst>
                                      </p:cBhvr>
                                      <p:to>
                                        <p:strVal val="visible"/>
                                      </p:to>
                                    </p:set>
                                    <p:animEffect transition="in" filter="box(in)">
                                      <p:cBhvr>
                                        <p:cTn id="41" dur="500"/>
                                        <p:tgtEl>
                                          <p:spTgt spid="76836"/>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76811"/>
                                        </p:tgtEl>
                                        <p:attrNameLst>
                                          <p:attrName>style.visibility</p:attrName>
                                        </p:attrNameLst>
                                      </p:cBhvr>
                                      <p:to>
                                        <p:strVal val="visible"/>
                                      </p:to>
                                    </p:set>
                                    <p:anim calcmode="lin" valueType="num">
                                      <p:cBhvr additive="base">
                                        <p:cTn id="44" dur="500" fill="hold"/>
                                        <p:tgtEl>
                                          <p:spTgt spid="76811"/>
                                        </p:tgtEl>
                                        <p:attrNameLst>
                                          <p:attrName>ppt_x</p:attrName>
                                        </p:attrNameLst>
                                      </p:cBhvr>
                                      <p:tavLst>
                                        <p:tav tm="0">
                                          <p:val>
                                            <p:strVal val="1+#ppt_w/2"/>
                                          </p:val>
                                        </p:tav>
                                        <p:tav tm="100000">
                                          <p:val>
                                            <p:strVal val="#ppt_x"/>
                                          </p:val>
                                        </p:tav>
                                      </p:tavLst>
                                    </p:anim>
                                    <p:anim calcmode="lin" valueType="num">
                                      <p:cBhvr additive="base">
                                        <p:cTn id="45" dur="500" fill="hold"/>
                                        <p:tgtEl>
                                          <p:spTgt spid="76811"/>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76807"/>
                                        </p:tgtEl>
                                        <p:attrNameLst>
                                          <p:attrName>style.visibility</p:attrName>
                                        </p:attrNameLst>
                                      </p:cBhvr>
                                      <p:to>
                                        <p:strVal val="visible"/>
                                      </p:to>
                                    </p:set>
                                    <p:anim calcmode="lin" valueType="num">
                                      <p:cBhvr additive="base">
                                        <p:cTn id="48" dur="500" fill="hold"/>
                                        <p:tgtEl>
                                          <p:spTgt spid="76807"/>
                                        </p:tgtEl>
                                        <p:attrNameLst>
                                          <p:attrName>ppt_x</p:attrName>
                                        </p:attrNameLst>
                                      </p:cBhvr>
                                      <p:tavLst>
                                        <p:tav tm="0">
                                          <p:val>
                                            <p:strVal val="1+#ppt_w/2"/>
                                          </p:val>
                                        </p:tav>
                                        <p:tav tm="100000">
                                          <p:val>
                                            <p:strVal val="#ppt_x"/>
                                          </p:val>
                                        </p:tav>
                                      </p:tavLst>
                                    </p:anim>
                                    <p:anim calcmode="lin" valueType="num">
                                      <p:cBhvr additive="base">
                                        <p:cTn id="49" dur="500" fill="hold"/>
                                        <p:tgtEl>
                                          <p:spTgt spid="76807"/>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76809"/>
                                        </p:tgtEl>
                                        <p:attrNameLst>
                                          <p:attrName>style.visibility</p:attrName>
                                        </p:attrNameLst>
                                      </p:cBhvr>
                                      <p:to>
                                        <p:strVal val="visible"/>
                                      </p:to>
                                    </p:set>
                                    <p:anim calcmode="lin" valueType="num">
                                      <p:cBhvr additive="base">
                                        <p:cTn id="52" dur="500" fill="hold"/>
                                        <p:tgtEl>
                                          <p:spTgt spid="76809"/>
                                        </p:tgtEl>
                                        <p:attrNameLst>
                                          <p:attrName>ppt_x</p:attrName>
                                        </p:attrNameLst>
                                      </p:cBhvr>
                                      <p:tavLst>
                                        <p:tav tm="0">
                                          <p:val>
                                            <p:strVal val="1+#ppt_w/2"/>
                                          </p:val>
                                        </p:tav>
                                        <p:tav tm="100000">
                                          <p:val>
                                            <p:strVal val="#ppt_x"/>
                                          </p:val>
                                        </p:tav>
                                      </p:tavLst>
                                    </p:anim>
                                    <p:anim calcmode="lin" valueType="num">
                                      <p:cBhvr additive="base">
                                        <p:cTn id="53" dur="500" fill="hold"/>
                                        <p:tgtEl>
                                          <p:spTgt spid="7680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76810"/>
                                        </p:tgtEl>
                                        <p:attrNameLst>
                                          <p:attrName>style.visibility</p:attrName>
                                        </p:attrNameLst>
                                      </p:cBhvr>
                                      <p:to>
                                        <p:strVal val="visible"/>
                                      </p:to>
                                    </p:set>
                                    <p:anim calcmode="lin" valueType="num">
                                      <p:cBhvr additive="base">
                                        <p:cTn id="56" dur="500" fill="hold"/>
                                        <p:tgtEl>
                                          <p:spTgt spid="76810"/>
                                        </p:tgtEl>
                                        <p:attrNameLst>
                                          <p:attrName>ppt_x</p:attrName>
                                        </p:attrNameLst>
                                      </p:cBhvr>
                                      <p:tavLst>
                                        <p:tav tm="0">
                                          <p:val>
                                            <p:strVal val="1+#ppt_w/2"/>
                                          </p:val>
                                        </p:tav>
                                        <p:tav tm="100000">
                                          <p:val>
                                            <p:strVal val="#ppt_x"/>
                                          </p:val>
                                        </p:tav>
                                      </p:tavLst>
                                    </p:anim>
                                    <p:anim calcmode="lin" valueType="num">
                                      <p:cBhvr additive="base">
                                        <p:cTn id="57" dur="500" fill="hold"/>
                                        <p:tgtEl>
                                          <p:spTgt spid="7681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76813"/>
                                        </p:tgtEl>
                                        <p:attrNameLst>
                                          <p:attrName>style.visibility</p:attrName>
                                        </p:attrNameLst>
                                      </p:cBhvr>
                                      <p:to>
                                        <p:strVal val="visible"/>
                                      </p:to>
                                    </p:set>
                                    <p:anim calcmode="lin" valueType="num">
                                      <p:cBhvr additive="base">
                                        <p:cTn id="60" dur="500" fill="hold"/>
                                        <p:tgtEl>
                                          <p:spTgt spid="76813"/>
                                        </p:tgtEl>
                                        <p:attrNameLst>
                                          <p:attrName>ppt_x</p:attrName>
                                        </p:attrNameLst>
                                      </p:cBhvr>
                                      <p:tavLst>
                                        <p:tav tm="0">
                                          <p:val>
                                            <p:strVal val="1+#ppt_w/2"/>
                                          </p:val>
                                        </p:tav>
                                        <p:tav tm="100000">
                                          <p:val>
                                            <p:strVal val="#ppt_x"/>
                                          </p:val>
                                        </p:tav>
                                      </p:tavLst>
                                    </p:anim>
                                    <p:anim calcmode="lin" valueType="num">
                                      <p:cBhvr additive="base">
                                        <p:cTn id="61" dur="500" fill="hold"/>
                                        <p:tgtEl>
                                          <p:spTgt spid="76813"/>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nodeType="clickEffect">
                                  <p:stCondLst>
                                    <p:cond delay="0"/>
                                  </p:stCondLst>
                                  <p:childTnLst>
                                    <p:set>
                                      <p:cBhvr>
                                        <p:cTn id="65" dur="1" fill="hold">
                                          <p:stCondLst>
                                            <p:cond delay="0"/>
                                          </p:stCondLst>
                                        </p:cTn>
                                        <p:tgtEl>
                                          <p:spTgt spid="76804">
                                            <p:txEl>
                                              <p:pRg st="3" end="3"/>
                                            </p:txEl>
                                          </p:spTgt>
                                        </p:tgtEl>
                                        <p:attrNameLst>
                                          <p:attrName>style.visibility</p:attrName>
                                        </p:attrNameLst>
                                      </p:cBhvr>
                                      <p:to>
                                        <p:strVal val="visible"/>
                                      </p:to>
                                    </p:set>
                                    <p:anim calcmode="lin" valueType="num">
                                      <p:cBhvr additive="base">
                                        <p:cTn id="66" dur="500" fill="hold"/>
                                        <p:tgtEl>
                                          <p:spTgt spid="76804">
                                            <p:txEl>
                                              <p:pRg st="3" end="3"/>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7680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76816"/>
                                        </p:tgtEl>
                                        <p:attrNameLst>
                                          <p:attrName>style.visibility</p:attrName>
                                        </p:attrNameLst>
                                      </p:cBhvr>
                                      <p:to>
                                        <p:strVal val="visible"/>
                                      </p:to>
                                    </p:set>
                                    <p:animEffect transition="in" filter="box(in)">
                                      <p:cBhvr>
                                        <p:cTn id="72" dur="500"/>
                                        <p:tgtEl>
                                          <p:spTgt spid="76816"/>
                                        </p:tgtEl>
                                      </p:cBhvr>
                                    </p:animEffect>
                                  </p:childTnLst>
                                </p:cTn>
                              </p:par>
                              <p:par>
                                <p:cTn id="73" presetID="4" presetClass="exit" presetSubtype="16" fill="hold" grpId="1" nodeType="withEffect">
                                  <p:stCondLst>
                                    <p:cond delay="0"/>
                                  </p:stCondLst>
                                  <p:childTnLst>
                                    <p:animEffect transition="out" filter="box(in)">
                                      <p:cBhvr>
                                        <p:cTn id="74" dur="500"/>
                                        <p:tgtEl>
                                          <p:spTgt spid="76813"/>
                                        </p:tgtEl>
                                      </p:cBhvr>
                                    </p:animEffect>
                                    <p:set>
                                      <p:cBhvr>
                                        <p:cTn id="75" dur="1" fill="hold">
                                          <p:stCondLst>
                                            <p:cond delay="499"/>
                                          </p:stCondLst>
                                        </p:cTn>
                                        <p:tgtEl>
                                          <p:spTgt spid="76813"/>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8" fill="hold" nodeType="clickEffect">
                                  <p:stCondLst>
                                    <p:cond delay="0"/>
                                  </p:stCondLst>
                                  <p:childTnLst>
                                    <p:set>
                                      <p:cBhvr>
                                        <p:cTn id="79" dur="1" fill="hold">
                                          <p:stCondLst>
                                            <p:cond delay="0"/>
                                          </p:stCondLst>
                                        </p:cTn>
                                        <p:tgtEl>
                                          <p:spTgt spid="76804">
                                            <p:txEl>
                                              <p:pRg st="4" end="4"/>
                                            </p:txEl>
                                          </p:spTgt>
                                        </p:tgtEl>
                                        <p:attrNameLst>
                                          <p:attrName>style.visibility</p:attrName>
                                        </p:attrNameLst>
                                      </p:cBhvr>
                                      <p:to>
                                        <p:strVal val="visible"/>
                                      </p:to>
                                    </p:set>
                                    <p:anim calcmode="lin" valueType="num">
                                      <p:cBhvr additive="base">
                                        <p:cTn id="80" dur="500" fill="hold"/>
                                        <p:tgtEl>
                                          <p:spTgt spid="76804">
                                            <p:txEl>
                                              <p:pRg st="4" end="4"/>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7680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xit" presetSubtype="16" fill="hold" grpId="1" nodeType="clickEffect">
                                  <p:stCondLst>
                                    <p:cond delay="0"/>
                                  </p:stCondLst>
                                  <p:childTnLst>
                                    <p:animEffect transition="out" filter="box(in)">
                                      <p:cBhvr>
                                        <p:cTn id="85" dur="500"/>
                                        <p:tgtEl>
                                          <p:spTgt spid="76816"/>
                                        </p:tgtEl>
                                      </p:cBhvr>
                                    </p:animEffect>
                                    <p:set>
                                      <p:cBhvr>
                                        <p:cTn id="86" dur="1" fill="hold">
                                          <p:stCondLst>
                                            <p:cond delay="499"/>
                                          </p:stCondLst>
                                        </p:cTn>
                                        <p:tgtEl>
                                          <p:spTgt spid="76816"/>
                                        </p:tgtEl>
                                        <p:attrNameLst>
                                          <p:attrName>style.visibility</p:attrName>
                                        </p:attrNameLst>
                                      </p:cBhvr>
                                      <p:to>
                                        <p:strVal val="hidden"/>
                                      </p:to>
                                    </p:set>
                                  </p:childTnLst>
                                </p:cTn>
                              </p:par>
                              <p:par>
                                <p:cTn id="87" presetID="4" presetClass="entr" presetSubtype="16" fill="hold" grpId="0" nodeType="withEffect">
                                  <p:stCondLst>
                                    <p:cond delay="0"/>
                                  </p:stCondLst>
                                  <p:childTnLst>
                                    <p:set>
                                      <p:cBhvr>
                                        <p:cTn id="88" dur="1" fill="hold">
                                          <p:stCondLst>
                                            <p:cond delay="0"/>
                                          </p:stCondLst>
                                        </p:cTn>
                                        <p:tgtEl>
                                          <p:spTgt spid="76817"/>
                                        </p:tgtEl>
                                        <p:attrNameLst>
                                          <p:attrName>style.visibility</p:attrName>
                                        </p:attrNameLst>
                                      </p:cBhvr>
                                      <p:to>
                                        <p:strVal val="visible"/>
                                      </p:to>
                                    </p:set>
                                    <p:animEffect transition="in" filter="box(in)">
                                      <p:cBhvr>
                                        <p:cTn id="89" dur="500"/>
                                        <p:tgtEl>
                                          <p:spTgt spid="76817"/>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8" fill="hold" nodeType="clickEffect">
                                  <p:stCondLst>
                                    <p:cond delay="0"/>
                                  </p:stCondLst>
                                  <p:childTnLst>
                                    <p:set>
                                      <p:cBhvr>
                                        <p:cTn id="93" dur="1" fill="hold">
                                          <p:stCondLst>
                                            <p:cond delay="0"/>
                                          </p:stCondLst>
                                        </p:cTn>
                                        <p:tgtEl>
                                          <p:spTgt spid="76804">
                                            <p:txEl>
                                              <p:pRg st="5" end="5"/>
                                            </p:txEl>
                                          </p:spTgt>
                                        </p:tgtEl>
                                        <p:attrNameLst>
                                          <p:attrName>style.visibility</p:attrName>
                                        </p:attrNameLst>
                                      </p:cBhvr>
                                      <p:to>
                                        <p:strVal val="visible"/>
                                      </p:to>
                                    </p:set>
                                    <p:anim calcmode="lin" valueType="num">
                                      <p:cBhvr additive="base">
                                        <p:cTn id="94" dur="500" fill="hold"/>
                                        <p:tgtEl>
                                          <p:spTgt spid="76804">
                                            <p:txEl>
                                              <p:pRg st="5" end="5"/>
                                            </p:txEl>
                                          </p:spTgt>
                                        </p:tgtEl>
                                        <p:attrNameLst>
                                          <p:attrName>ppt_x</p:attrName>
                                        </p:attrNameLst>
                                      </p:cBhvr>
                                      <p:tavLst>
                                        <p:tav tm="0">
                                          <p:val>
                                            <p:strVal val="0-#ppt_w/2"/>
                                          </p:val>
                                        </p:tav>
                                        <p:tav tm="100000">
                                          <p:val>
                                            <p:strVal val="#ppt_x"/>
                                          </p:val>
                                        </p:tav>
                                      </p:tavLst>
                                    </p:anim>
                                    <p:anim calcmode="lin" valueType="num">
                                      <p:cBhvr additive="base">
                                        <p:cTn id="95" dur="500" fill="hold"/>
                                        <p:tgtEl>
                                          <p:spTgt spid="7680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4" presetClass="exit" presetSubtype="16" fill="hold" grpId="1" nodeType="clickEffect">
                                  <p:stCondLst>
                                    <p:cond delay="0"/>
                                  </p:stCondLst>
                                  <p:childTnLst>
                                    <p:animEffect transition="out" filter="box(in)">
                                      <p:cBhvr>
                                        <p:cTn id="99" dur="500"/>
                                        <p:tgtEl>
                                          <p:spTgt spid="76817"/>
                                        </p:tgtEl>
                                      </p:cBhvr>
                                    </p:animEffect>
                                    <p:set>
                                      <p:cBhvr>
                                        <p:cTn id="100" dur="1" fill="hold">
                                          <p:stCondLst>
                                            <p:cond delay="499"/>
                                          </p:stCondLst>
                                        </p:cTn>
                                        <p:tgtEl>
                                          <p:spTgt spid="76817"/>
                                        </p:tgtEl>
                                        <p:attrNameLst>
                                          <p:attrName>style.visibility</p:attrName>
                                        </p:attrNameLst>
                                      </p:cBhvr>
                                      <p:to>
                                        <p:strVal val="hidden"/>
                                      </p:to>
                                    </p:set>
                                  </p:childTnLst>
                                </p:cTn>
                              </p:par>
                              <p:par>
                                <p:cTn id="101" presetID="4" presetClass="entr" presetSubtype="16" fill="hold" grpId="0" nodeType="withEffect">
                                  <p:stCondLst>
                                    <p:cond delay="0"/>
                                  </p:stCondLst>
                                  <p:childTnLst>
                                    <p:set>
                                      <p:cBhvr>
                                        <p:cTn id="102" dur="1" fill="hold">
                                          <p:stCondLst>
                                            <p:cond delay="0"/>
                                          </p:stCondLst>
                                        </p:cTn>
                                        <p:tgtEl>
                                          <p:spTgt spid="76818"/>
                                        </p:tgtEl>
                                        <p:attrNameLst>
                                          <p:attrName>style.visibility</p:attrName>
                                        </p:attrNameLst>
                                      </p:cBhvr>
                                      <p:to>
                                        <p:strVal val="visible"/>
                                      </p:to>
                                    </p:set>
                                    <p:animEffect transition="in" filter="box(in)">
                                      <p:cBhvr>
                                        <p:cTn id="103" dur="500"/>
                                        <p:tgtEl>
                                          <p:spTgt spid="7681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nodeType="clickEffect">
                                  <p:stCondLst>
                                    <p:cond delay="0"/>
                                  </p:stCondLst>
                                  <p:childTnLst>
                                    <p:set>
                                      <p:cBhvr>
                                        <p:cTn id="107" dur="1" fill="hold">
                                          <p:stCondLst>
                                            <p:cond delay="0"/>
                                          </p:stCondLst>
                                        </p:cTn>
                                        <p:tgtEl>
                                          <p:spTgt spid="76804">
                                            <p:txEl>
                                              <p:pRg st="6" end="6"/>
                                            </p:txEl>
                                          </p:spTgt>
                                        </p:tgtEl>
                                        <p:attrNameLst>
                                          <p:attrName>style.visibility</p:attrName>
                                        </p:attrNameLst>
                                      </p:cBhvr>
                                      <p:to>
                                        <p:strVal val="visible"/>
                                      </p:to>
                                    </p:set>
                                    <p:anim calcmode="lin" valueType="num">
                                      <p:cBhvr additive="base">
                                        <p:cTn id="108" dur="500" fill="hold"/>
                                        <p:tgtEl>
                                          <p:spTgt spid="76804">
                                            <p:txEl>
                                              <p:pRg st="6" end="6"/>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7680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4" presetClass="exit" presetSubtype="16" fill="hold" grpId="1" nodeType="clickEffect">
                                  <p:stCondLst>
                                    <p:cond delay="0"/>
                                  </p:stCondLst>
                                  <p:childTnLst>
                                    <p:animEffect transition="out" filter="box(in)">
                                      <p:cBhvr>
                                        <p:cTn id="113" dur="500"/>
                                        <p:tgtEl>
                                          <p:spTgt spid="76818"/>
                                        </p:tgtEl>
                                      </p:cBhvr>
                                    </p:animEffect>
                                    <p:set>
                                      <p:cBhvr>
                                        <p:cTn id="114" dur="1" fill="hold">
                                          <p:stCondLst>
                                            <p:cond delay="499"/>
                                          </p:stCondLst>
                                        </p:cTn>
                                        <p:tgtEl>
                                          <p:spTgt spid="76818"/>
                                        </p:tgtEl>
                                        <p:attrNameLst>
                                          <p:attrName>style.visibility</p:attrName>
                                        </p:attrNameLst>
                                      </p:cBhvr>
                                      <p:to>
                                        <p:strVal val="hidden"/>
                                      </p:to>
                                    </p:set>
                                  </p:childTnLst>
                                </p:cTn>
                              </p:par>
                              <p:par>
                                <p:cTn id="115" presetID="4" presetClass="entr" presetSubtype="16" fill="hold" grpId="0" nodeType="withEffect">
                                  <p:stCondLst>
                                    <p:cond delay="0"/>
                                  </p:stCondLst>
                                  <p:childTnLst>
                                    <p:set>
                                      <p:cBhvr>
                                        <p:cTn id="116" dur="1" fill="hold">
                                          <p:stCondLst>
                                            <p:cond delay="0"/>
                                          </p:stCondLst>
                                        </p:cTn>
                                        <p:tgtEl>
                                          <p:spTgt spid="76819"/>
                                        </p:tgtEl>
                                        <p:attrNameLst>
                                          <p:attrName>style.visibility</p:attrName>
                                        </p:attrNameLst>
                                      </p:cBhvr>
                                      <p:to>
                                        <p:strVal val="visible"/>
                                      </p:to>
                                    </p:set>
                                    <p:animEffect transition="in" filter="box(in)">
                                      <p:cBhvr>
                                        <p:cTn id="117" dur="500"/>
                                        <p:tgtEl>
                                          <p:spTgt spid="76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17" grpId="0" animBg="1"/>
      <p:bldP spid="76817" grpId="1" animBg="1"/>
      <p:bldP spid="76811" grpId="0" animBg="1"/>
      <p:bldP spid="76819" grpId="0" animBg="1"/>
      <p:bldP spid="76807" grpId="0" animBg="1"/>
      <p:bldP spid="76813" grpId="0" animBg="1"/>
      <p:bldP spid="76813" grpId="1" animBg="1"/>
      <p:bldP spid="76809" grpId="0" animBg="1"/>
      <p:bldP spid="76818" grpId="0" animBg="1"/>
      <p:bldP spid="76818" grpId="1" animBg="1"/>
      <p:bldP spid="76810" grpId="0" animBg="1"/>
      <p:bldP spid="76816" grpId="0" animBg="1"/>
      <p:bldP spid="76816" grpId="1" animBg="1"/>
      <p:bldP spid="76830" grpId="0" animBg="1"/>
      <p:bldP spid="76832" grpId="0" animBg="1"/>
      <p:bldP spid="76833" grpId="0" animBg="1"/>
      <p:bldP spid="76834" grpId="0" animBg="1"/>
      <p:bldP spid="768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819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2548AA0-83D2-4D2E-A58E-D8A854C24114}" type="slidenum">
              <a:rPr lang="en-US" altLang="en-US"/>
              <a:pPr/>
              <a:t>4</a:t>
            </a:fld>
            <a:endParaRPr lang="en-US" altLang="en-US"/>
          </a:p>
        </p:txBody>
      </p:sp>
      <p:sp>
        <p:nvSpPr>
          <p:cNvPr id="8196" name="Rectangle 2"/>
          <p:cNvSpPr>
            <a:spLocks noGrp="1" noChangeArrowheads="1"/>
          </p:cNvSpPr>
          <p:nvPr>
            <p:ph type="title"/>
          </p:nvPr>
        </p:nvSpPr>
        <p:spPr/>
        <p:txBody>
          <a:bodyPr/>
          <a:lstStyle/>
          <a:p>
            <a:pPr eaLnBrk="1" hangingPunct="1"/>
            <a:r>
              <a:rPr lang="en-US" altLang="en-US" smtClean="0"/>
              <a:t>1.1. Giới thiệu PowerPoint</a:t>
            </a:r>
          </a:p>
        </p:txBody>
      </p:sp>
      <p:sp>
        <p:nvSpPr>
          <p:cNvPr id="11267" name="Rectangle 3"/>
          <p:cNvSpPr>
            <a:spLocks noGrp="1" noChangeArrowheads="1"/>
          </p:cNvSpPr>
          <p:nvPr>
            <p:ph type="body" idx="1"/>
          </p:nvPr>
        </p:nvSpPr>
        <p:spPr/>
        <p:txBody>
          <a:bodyPr/>
          <a:lstStyle/>
          <a:p>
            <a:pPr algn="just" eaLnBrk="1" hangingPunct="1"/>
            <a:r>
              <a:rPr lang="en-US" altLang="en-US" smtClean="0"/>
              <a:t>Ưu điểm của PowerPoint so với phương pháp soạn bài thuyết trình truyền thống:</a:t>
            </a:r>
          </a:p>
          <a:p>
            <a:pPr lvl="1" algn="just" eaLnBrk="1" hangingPunct="1"/>
            <a:r>
              <a:rPr lang="en-US" altLang="en-US" smtClean="0"/>
              <a:t>Cho phép tiết kiệm thời gian soạn bài</a:t>
            </a:r>
          </a:p>
          <a:p>
            <a:pPr lvl="1" algn="just" eaLnBrk="1" hangingPunct="1"/>
            <a:r>
              <a:rPr lang="en-US" altLang="en-US" smtClean="0"/>
              <a:t>Tăng tính sinh động và hấp dẫn của bài thuyết trình</a:t>
            </a:r>
          </a:p>
          <a:p>
            <a:pPr lvl="1" algn="just" eaLnBrk="1" hangingPunct="1"/>
            <a:r>
              <a:rPr lang="en-US" altLang="en-US" smtClean="0"/>
              <a:t> Cho phép người nghe tiếp cận vấn đề nhanh hơn và sâu hơn</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6323"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7BAF1FC-8C4D-40E2-9899-2C8A3EF7409E}" type="slidenum">
              <a:rPr lang="en-US" altLang="en-US"/>
              <a:pPr/>
              <a:t>49</a:t>
            </a:fld>
            <a:endParaRPr lang="en-US" altLang="en-US"/>
          </a:p>
        </p:txBody>
      </p:sp>
      <p:sp>
        <p:nvSpPr>
          <p:cNvPr id="75793" name="Rectangle 17"/>
          <p:cNvSpPr>
            <a:spLocks noChangeArrowheads="1"/>
          </p:cNvSpPr>
          <p:nvPr/>
        </p:nvSpPr>
        <p:spPr bwMode="auto">
          <a:xfrm>
            <a:off x="5943600" y="2438400"/>
            <a:ext cx="685800" cy="609600"/>
          </a:xfrm>
          <a:prstGeom prst="rect">
            <a:avLst/>
          </a:prstGeom>
          <a:solidFill>
            <a:srgbClr val="3366FF"/>
          </a:solidFill>
          <a:ln w="9525">
            <a:solidFill>
              <a:schemeClr val="tx1"/>
            </a:solidFill>
            <a:miter lim="800000"/>
            <a:headEnd/>
            <a:tailEnd/>
          </a:ln>
          <a:effectLst>
            <a:outerShdw dist="53882" dir="2700000" algn="ctr" rotWithShape="0">
              <a:schemeClr val="bg2">
                <a:alpha val="50000"/>
              </a:schemeClr>
            </a:outerShdw>
          </a:effec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56325"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75779" name="Rectangle 3"/>
          <p:cNvSpPr>
            <a:spLocks noGrp="1" noChangeArrowheads="1"/>
          </p:cNvSpPr>
          <p:nvPr>
            <p:ph type="body" sz="half" idx="1"/>
          </p:nvPr>
        </p:nvSpPr>
        <p:spPr/>
        <p:txBody>
          <a:bodyPr/>
          <a:lstStyle/>
          <a:p>
            <a:pPr eaLnBrk="1" hangingPunct="1"/>
            <a:r>
              <a:rPr lang="en-US" altLang="en-US" sz="2200" smtClean="0"/>
              <a:t>Nhóm các đối tượng:</a:t>
            </a:r>
          </a:p>
          <a:p>
            <a:pPr lvl="1" eaLnBrk="1" hangingPunct="1"/>
            <a:r>
              <a:rPr lang="en-US" altLang="en-US" sz="2000" smtClean="0"/>
              <a:t>Chọn đối tượng cần nhóm (sử dụng phím shift)</a:t>
            </a:r>
          </a:p>
          <a:p>
            <a:pPr lvl="1" eaLnBrk="1" hangingPunct="1"/>
            <a:r>
              <a:rPr lang="en-US" altLang="en-US" sz="2000" smtClean="0"/>
              <a:t>&lt;</a:t>
            </a:r>
            <a:r>
              <a:rPr lang="en-US" altLang="en-US" sz="2000" i="1" smtClean="0"/>
              <a:t>Tab Format</a:t>
            </a:r>
            <a:r>
              <a:rPr lang="en-US" altLang="en-US" sz="2000" smtClean="0"/>
              <a:t>&gt; Arrange-&gt;Group</a:t>
            </a:r>
          </a:p>
          <a:p>
            <a:pPr eaLnBrk="1" hangingPunct="1"/>
            <a:r>
              <a:rPr lang="en-US" altLang="en-US" sz="2200" smtClean="0"/>
              <a:t>Tách các đối tượng:</a:t>
            </a:r>
          </a:p>
          <a:p>
            <a:pPr lvl="1" eaLnBrk="1" hangingPunct="1"/>
            <a:r>
              <a:rPr lang="en-US" altLang="en-US" sz="2000" smtClean="0"/>
              <a:t>Chọn các đối tượng cần tách</a:t>
            </a:r>
          </a:p>
          <a:p>
            <a:pPr lvl="1" eaLnBrk="1" hangingPunct="1"/>
            <a:r>
              <a:rPr lang="en-US" altLang="en-US" sz="2000" smtClean="0"/>
              <a:t>&lt;</a:t>
            </a:r>
            <a:r>
              <a:rPr lang="en-US" altLang="en-US" sz="2000" i="1" smtClean="0"/>
              <a:t>Arrange</a:t>
            </a:r>
            <a:r>
              <a:rPr lang="en-US" altLang="en-US" sz="2000" smtClean="0"/>
              <a:t>&gt;Group-&gt; Ungroup</a:t>
            </a:r>
          </a:p>
        </p:txBody>
      </p:sp>
      <p:sp>
        <p:nvSpPr>
          <p:cNvPr id="75792" name="Oval 16"/>
          <p:cNvSpPr>
            <a:spLocks noChangeArrowheads="1"/>
          </p:cNvSpPr>
          <p:nvPr/>
        </p:nvSpPr>
        <p:spPr bwMode="auto">
          <a:xfrm>
            <a:off x="5638800" y="2133600"/>
            <a:ext cx="685800" cy="685800"/>
          </a:xfrm>
          <a:prstGeom prst="ellipse">
            <a:avLst/>
          </a:prstGeom>
          <a:solidFill>
            <a:srgbClr val="99CC00"/>
          </a:solidFill>
          <a:ln w="9525">
            <a:solidFill>
              <a:schemeClr val="tx1"/>
            </a:solidFill>
            <a:round/>
            <a:headEnd/>
            <a:tailEnd/>
          </a:ln>
          <a:effectLst>
            <a:outerShdw dist="53882" dir="2700000" algn="ctr" rotWithShape="0">
              <a:schemeClr val="bg2">
                <a:alpha val="50000"/>
              </a:schemeClr>
            </a:outerShdw>
          </a:effec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5794" name="WordArt 18"/>
          <p:cNvSpPr>
            <a:spLocks noChangeArrowheads="1" noChangeShapeType="1" noTextEdit="1"/>
          </p:cNvSpPr>
          <p:nvPr/>
        </p:nvSpPr>
        <p:spPr bwMode="auto">
          <a:xfrm rot="-2175646">
            <a:off x="6096000" y="2286000"/>
            <a:ext cx="1514475" cy="647700"/>
          </a:xfrm>
          <a:prstGeom prst="rect">
            <a:avLst/>
          </a:prstGeom>
        </p:spPr>
        <p:txBody>
          <a:bodyPr spcFirstLastPara="1" wrap="none" fromWordArt="1">
            <a:prstTxWarp prst="textArchDown">
              <a:avLst>
                <a:gd name="adj" fmla="val 0"/>
              </a:avLst>
            </a:prstTxWarp>
          </a:bodyPr>
          <a:lstStyle/>
          <a:p>
            <a:pPr algn="ctr"/>
            <a:r>
              <a:rPr lang="en-US" sz="3600" kern="10">
                <a:ln w="12700">
                  <a:solidFill>
                    <a:srgbClr val="B2B2B2"/>
                  </a:solidFill>
                  <a:round/>
                  <a:headEnd/>
                  <a:tailEnd/>
                </a:ln>
                <a:gradFill rotWithShape="1">
                  <a:gsLst>
                    <a:gs pos="0">
                      <a:srgbClr val="520402"/>
                    </a:gs>
                    <a:gs pos="100000">
                      <a:srgbClr val="FFCC00"/>
                    </a:gs>
                  </a:gsLst>
                  <a:lin ang="7560000" scaled="1"/>
                </a:gradFill>
                <a:effectLst>
                  <a:outerShdw dist="35921" dir="2700000" sy="50000" rotWithShape="0">
                    <a:srgbClr val="875B0D">
                      <a:alpha val="70000"/>
                    </a:srgbClr>
                  </a:outerShdw>
                </a:effectLst>
                <a:latin typeface="Arial Black" panose="020B0A04020102020204" pitchFamily="34" charset="0"/>
              </a:rPr>
              <a:t>WordArt</a:t>
            </a:r>
          </a:p>
        </p:txBody>
      </p:sp>
      <p:grpSp>
        <p:nvGrpSpPr>
          <p:cNvPr id="2" name="Group 26"/>
          <p:cNvGrpSpPr>
            <a:grpSpLocks/>
          </p:cNvGrpSpPr>
          <p:nvPr/>
        </p:nvGrpSpPr>
        <p:grpSpPr bwMode="auto">
          <a:xfrm rot="-2222058">
            <a:off x="5562600" y="3886200"/>
            <a:ext cx="2895600" cy="1447800"/>
            <a:chOff x="3504" y="2448"/>
            <a:chExt cx="1242" cy="576"/>
          </a:xfrm>
        </p:grpSpPr>
        <p:sp>
          <p:nvSpPr>
            <p:cNvPr id="56330" name="Rectangle 23"/>
            <p:cNvSpPr>
              <a:spLocks noChangeArrowheads="1"/>
            </p:cNvSpPr>
            <p:nvPr/>
          </p:nvSpPr>
          <p:spPr bwMode="auto">
            <a:xfrm>
              <a:off x="3696" y="2639"/>
              <a:ext cx="432" cy="384"/>
            </a:xfrm>
            <a:prstGeom prst="rect">
              <a:avLst/>
            </a:prstGeom>
            <a:solidFill>
              <a:srgbClr val="3366FF"/>
            </a:solidFill>
            <a:ln w="9525">
              <a:solidFill>
                <a:schemeClr val="tx1"/>
              </a:solidFill>
              <a:miter lim="800000"/>
              <a:headEnd/>
              <a:tailEnd/>
            </a:ln>
            <a:effectLst>
              <a:outerShdw dist="53882" dir="2700000" algn="ctr" rotWithShape="0">
                <a:schemeClr val="bg2">
                  <a:alpha val="50000"/>
                </a:schemeClr>
              </a:outerShdw>
            </a:effec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56331" name="Oval 24"/>
            <p:cNvSpPr>
              <a:spLocks noChangeArrowheads="1"/>
            </p:cNvSpPr>
            <p:nvPr/>
          </p:nvSpPr>
          <p:spPr bwMode="auto">
            <a:xfrm>
              <a:off x="3504" y="2448"/>
              <a:ext cx="432" cy="432"/>
            </a:xfrm>
            <a:prstGeom prst="ellipse">
              <a:avLst/>
            </a:prstGeom>
            <a:solidFill>
              <a:srgbClr val="99CC00"/>
            </a:solidFill>
            <a:ln w="9525">
              <a:solidFill>
                <a:schemeClr val="tx1"/>
              </a:solidFill>
              <a:round/>
              <a:headEnd/>
              <a:tailEnd/>
            </a:ln>
            <a:effectLst>
              <a:outerShdw dist="53882" dir="2700000" algn="ctr" rotWithShape="0">
                <a:schemeClr val="bg2">
                  <a:alpha val="50000"/>
                </a:schemeClr>
              </a:outerShdw>
            </a:effec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56332" name="WordArt 25"/>
            <p:cNvSpPr>
              <a:spLocks noChangeArrowheads="1" noChangeShapeType="1" noTextEdit="1"/>
            </p:cNvSpPr>
            <p:nvPr/>
          </p:nvSpPr>
          <p:spPr bwMode="auto">
            <a:xfrm rot="-2175646">
              <a:off x="3792" y="2544"/>
              <a:ext cx="954" cy="408"/>
            </a:xfrm>
            <a:prstGeom prst="rect">
              <a:avLst/>
            </a:prstGeom>
          </p:spPr>
          <p:txBody>
            <a:bodyPr spcFirstLastPara="1" wrap="none" fromWordArt="1">
              <a:prstTxWarp prst="textArchDown">
                <a:avLst>
                  <a:gd name="adj" fmla="val 0"/>
                </a:avLst>
              </a:prstTxWarp>
            </a:bodyPr>
            <a:lstStyle/>
            <a:p>
              <a:pPr algn="ctr"/>
              <a:r>
                <a:rPr lang="en-US" sz="3600" kern="10">
                  <a:ln w="12700">
                    <a:solidFill>
                      <a:srgbClr val="B2B2B2"/>
                    </a:solidFill>
                    <a:round/>
                    <a:headEnd/>
                    <a:tailEnd/>
                  </a:ln>
                  <a:gradFill rotWithShape="1">
                    <a:gsLst>
                      <a:gs pos="0">
                        <a:srgbClr val="520402"/>
                      </a:gs>
                      <a:gs pos="100000">
                        <a:srgbClr val="FFCC00"/>
                      </a:gs>
                    </a:gsLst>
                    <a:lin ang="7560000" scaled="1"/>
                  </a:gradFill>
                  <a:effectLst>
                    <a:outerShdw dist="35921" dir="2700000" sy="50000" rotWithShape="0">
                      <a:srgbClr val="875B0D">
                        <a:alpha val="70000"/>
                      </a:srgbClr>
                    </a:outerShdw>
                  </a:effectLst>
                  <a:latin typeface="Arial Black" panose="020B0A04020102020204" pitchFamily="34" charset="0"/>
                </a:rPr>
                <a:t>WordArt</a:t>
              </a:r>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blinds(horizontal)">
                                      <p:cBhvr>
                                        <p:cTn id="7" dur="500"/>
                                        <p:tgtEl>
                                          <p:spTgt spid="75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box(in)">
                                      <p:cBhvr>
                                        <p:cTn id="12" dur="500"/>
                                        <p:tgtEl>
                                          <p:spTgt spid="75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5779">
                                            <p:txEl>
                                              <p:pRg st="2" end="2"/>
                                            </p:txEl>
                                          </p:spTgt>
                                        </p:tgtEl>
                                        <p:attrNameLst>
                                          <p:attrName>style.visibility</p:attrName>
                                        </p:attrNameLst>
                                      </p:cBhvr>
                                      <p:to>
                                        <p:strVal val="visible"/>
                                      </p:to>
                                    </p:set>
                                    <p:animEffect transition="in" filter="box(in)">
                                      <p:cBhvr>
                                        <p:cTn id="17" dur="500"/>
                                        <p:tgtEl>
                                          <p:spTgt spid="75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792"/>
                                        </p:tgtEl>
                                        <p:attrNameLst>
                                          <p:attrName>style.visibility</p:attrName>
                                        </p:attrNameLst>
                                      </p:cBhvr>
                                      <p:to>
                                        <p:strVal val="visible"/>
                                      </p:to>
                                    </p:set>
                                    <p:animEffect transition="in" filter="dissolve">
                                      <p:cBhvr>
                                        <p:cTn id="22" dur="500"/>
                                        <p:tgtEl>
                                          <p:spTgt spid="757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793"/>
                                        </p:tgtEl>
                                        <p:attrNameLst>
                                          <p:attrName>style.visibility</p:attrName>
                                        </p:attrNameLst>
                                      </p:cBhvr>
                                      <p:to>
                                        <p:strVal val="visible"/>
                                      </p:to>
                                    </p:set>
                                    <p:animEffect transition="in" filter="dissolve">
                                      <p:cBhvr>
                                        <p:cTn id="27" dur="500"/>
                                        <p:tgtEl>
                                          <p:spTgt spid="757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nodeType="clickEffect">
                                  <p:stCondLst>
                                    <p:cond delay="0"/>
                                  </p:stCondLst>
                                  <p:childTnLst>
                                    <p:set>
                                      <p:cBhvr>
                                        <p:cTn id="31" dur="1" fill="hold">
                                          <p:stCondLst>
                                            <p:cond delay="0"/>
                                          </p:stCondLst>
                                        </p:cTn>
                                        <p:tgtEl>
                                          <p:spTgt spid="75794"/>
                                        </p:tgtEl>
                                        <p:attrNameLst>
                                          <p:attrName>style.visibility</p:attrName>
                                        </p:attrNameLst>
                                      </p:cBhvr>
                                      <p:to>
                                        <p:strVal val="visible"/>
                                      </p:to>
                                    </p:set>
                                    <p:anim calcmode="lin" valueType="num">
                                      <p:cBhvr>
                                        <p:cTn id="32" dur="1000" fill="hold"/>
                                        <p:tgtEl>
                                          <p:spTgt spid="75794"/>
                                        </p:tgtEl>
                                        <p:attrNameLst>
                                          <p:attrName>ppt_w</p:attrName>
                                        </p:attrNameLst>
                                      </p:cBhvr>
                                      <p:tavLst>
                                        <p:tav tm="0">
                                          <p:val>
                                            <p:strVal val="#ppt_w*0.70"/>
                                          </p:val>
                                        </p:tav>
                                        <p:tav tm="100000">
                                          <p:val>
                                            <p:strVal val="#ppt_w"/>
                                          </p:val>
                                        </p:tav>
                                      </p:tavLst>
                                    </p:anim>
                                    <p:anim calcmode="lin" valueType="num">
                                      <p:cBhvr>
                                        <p:cTn id="33" dur="1000" fill="hold"/>
                                        <p:tgtEl>
                                          <p:spTgt spid="75794"/>
                                        </p:tgtEl>
                                        <p:attrNameLst>
                                          <p:attrName>ppt_h</p:attrName>
                                        </p:attrNameLst>
                                      </p:cBhvr>
                                      <p:tavLst>
                                        <p:tav tm="0">
                                          <p:val>
                                            <p:strVal val="#ppt_h"/>
                                          </p:val>
                                        </p:tav>
                                        <p:tav tm="100000">
                                          <p:val>
                                            <p:strVal val="#ppt_h"/>
                                          </p:val>
                                        </p:tav>
                                      </p:tavLst>
                                    </p:anim>
                                    <p:animEffect transition="in" filter="fade">
                                      <p:cBhvr>
                                        <p:cTn id="34" dur="1000"/>
                                        <p:tgtEl>
                                          <p:spTgt spid="7579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xit" presetSubtype="16" fill="hold" grpId="1" nodeType="clickEffect">
                                  <p:stCondLst>
                                    <p:cond delay="0"/>
                                  </p:stCondLst>
                                  <p:childTnLst>
                                    <p:animEffect transition="out" filter="box(in)">
                                      <p:cBhvr>
                                        <p:cTn id="38" dur="500"/>
                                        <p:tgtEl>
                                          <p:spTgt spid="75793"/>
                                        </p:tgtEl>
                                      </p:cBhvr>
                                    </p:animEffect>
                                    <p:set>
                                      <p:cBhvr>
                                        <p:cTn id="39" dur="1" fill="hold">
                                          <p:stCondLst>
                                            <p:cond delay="499"/>
                                          </p:stCondLst>
                                        </p:cTn>
                                        <p:tgtEl>
                                          <p:spTgt spid="75793"/>
                                        </p:tgtEl>
                                        <p:attrNameLst>
                                          <p:attrName>style.visibility</p:attrName>
                                        </p:attrNameLst>
                                      </p:cBhvr>
                                      <p:to>
                                        <p:strVal val="hidden"/>
                                      </p:to>
                                    </p:set>
                                  </p:childTnLst>
                                </p:cTn>
                              </p:par>
                              <p:par>
                                <p:cTn id="40" presetID="4" presetClass="exit" presetSubtype="16" fill="hold" grpId="1" nodeType="withEffect">
                                  <p:stCondLst>
                                    <p:cond delay="0"/>
                                  </p:stCondLst>
                                  <p:childTnLst>
                                    <p:animEffect transition="out" filter="box(in)">
                                      <p:cBhvr>
                                        <p:cTn id="41" dur="500"/>
                                        <p:tgtEl>
                                          <p:spTgt spid="75792"/>
                                        </p:tgtEl>
                                      </p:cBhvr>
                                    </p:animEffect>
                                    <p:set>
                                      <p:cBhvr>
                                        <p:cTn id="42" dur="1" fill="hold">
                                          <p:stCondLst>
                                            <p:cond delay="499"/>
                                          </p:stCondLst>
                                        </p:cTn>
                                        <p:tgtEl>
                                          <p:spTgt spid="75792"/>
                                        </p:tgtEl>
                                        <p:attrNameLst>
                                          <p:attrName>style.visibility</p:attrName>
                                        </p:attrNameLst>
                                      </p:cBhvr>
                                      <p:to>
                                        <p:strVal val="hidden"/>
                                      </p:to>
                                    </p:set>
                                  </p:childTnLst>
                                </p:cTn>
                              </p:par>
                              <p:par>
                                <p:cTn id="43" presetID="4" presetClass="exit" presetSubtype="16" fill="hold" nodeType="withEffect">
                                  <p:stCondLst>
                                    <p:cond delay="0"/>
                                  </p:stCondLst>
                                  <p:childTnLst>
                                    <p:animEffect transition="out" filter="box(in)">
                                      <p:cBhvr>
                                        <p:cTn id="44" dur="500"/>
                                        <p:tgtEl>
                                          <p:spTgt spid="75794"/>
                                        </p:tgtEl>
                                      </p:cBhvr>
                                    </p:animEffect>
                                    <p:set>
                                      <p:cBhvr>
                                        <p:cTn id="45" dur="1" fill="hold">
                                          <p:stCondLst>
                                            <p:cond delay="499"/>
                                          </p:stCondLst>
                                        </p:cTn>
                                        <p:tgtEl>
                                          <p:spTgt spid="75794"/>
                                        </p:tgtEl>
                                        <p:attrNameLst>
                                          <p:attrName>style.visibility</p:attrName>
                                        </p:attrNameLst>
                                      </p:cBhvr>
                                      <p:to>
                                        <p:strVal val="hidden"/>
                                      </p:to>
                                    </p:set>
                                  </p:childTnLst>
                                </p:cTn>
                              </p:par>
                              <p:par>
                                <p:cTn id="46" presetID="2" presetClass="entr" presetSubtype="9"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0-#ppt_w/2"/>
                                          </p:val>
                                        </p:tav>
                                        <p:tav tm="100000">
                                          <p:val>
                                            <p:strVal val="#ppt_x"/>
                                          </p:val>
                                        </p:tav>
                                      </p:tavLst>
                                    </p:anim>
                                    <p:anim calcmode="lin" valueType="num">
                                      <p:cBhvr additive="base">
                                        <p:cTn id="49"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16" fill="hold" nodeType="clickEffect">
                                  <p:stCondLst>
                                    <p:cond delay="0"/>
                                  </p:stCondLst>
                                  <p:childTnLst>
                                    <p:set>
                                      <p:cBhvr>
                                        <p:cTn id="53" dur="1" fill="hold">
                                          <p:stCondLst>
                                            <p:cond delay="0"/>
                                          </p:stCondLst>
                                        </p:cTn>
                                        <p:tgtEl>
                                          <p:spTgt spid="75779">
                                            <p:txEl>
                                              <p:pRg st="3" end="3"/>
                                            </p:txEl>
                                          </p:spTgt>
                                        </p:tgtEl>
                                        <p:attrNameLst>
                                          <p:attrName>style.visibility</p:attrName>
                                        </p:attrNameLst>
                                      </p:cBhvr>
                                      <p:to>
                                        <p:strVal val="visible"/>
                                      </p:to>
                                    </p:set>
                                    <p:animEffect transition="in" filter="box(in)">
                                      <p:cBhvr>
                                        <p:cTn id="54" dur="500"/>
                                        <p:tgtEl>
                                          <p:spTgt spid="75779">
                                            <p:txEl>
                                              <p:pRg st="3" end="3"/>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nodeType="clickEffect">
                                  <p:stCondLst>
                                    <p:cond delay="0"/>
                                  </p:stCondLst>
                                  <p:childTnLst>
                                    <p:set>
                                      <p:cBhvr>
                                        <p:cTn id="58" dur="1" fill="hold">
                                          <p:stCondLst>
                                            <p:cond delay="0"/>
                                          </p:stCondLst>
                                        </p:cTn>
                                        <p:tgtEl>
                                          <p:spTgt spid="75779">
                                            <p:txEl>
                                              <p:pRg st="4" end="4"/>
                                            </p:txEl>
                                          </p:spTgt>
                                        </p:tgtEl>
                                        <p:attrNameLst>
                                          <p:attrName>style.visibility</p:attrName>
                                        </p:attrNameLst>
                                      </p:cBhvr>
                                      <p:to>
                                        <p:strVal val="visible"/>
                                      </p:to>
                                    </p:set>
                                    <p:animEffect transition="in" filter="box(in)">
                                      <p:cBhvr>
                                        <p:cTn id="59" dur="500"/>
                                        <p:tgtEl>
                                          <p:spTgt spid="75779">
                                            <p:txEl>
                                              <p:pRg st="4" end="4"/>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75779">
                                            <p:txEl>
                                              <p:pRg st="5" end="5"/>
                                            </p:txEl>
                                          </p:spTgt>
                                        </p:tgtEl>
                                        <p:attrNameLst>
                                          <p:attrName>style.visibility</p:attrName>
                                        </p:attrNameLst>
                                      </p:cBhvr>
                                      <p:to>
                                        <p:strVal val="visible"/>
                                      </p:to>
                                    </p:set>
                                    <p:animEffect transition="in" filter="box(in)">
                                      <p:cBhvr>
                                        <p:cTn id="64" dur="500"/>
                                        <p:tgtEl>
                                          <p:spTgt spid="75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3" grpId="0" animBg="1"/>
      <p:bldP spid="75793" grpId="1" animBg="1"/>
      <p:bldP spid="75792" grpId="0" animBg="1"/>
      <p:bldP spid="7579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7347"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8910DA4-3E1D-4B9D-80C9-9A532A0E9FFE}" type="slidenum">
              <a:rPr lang="en-US" altLang="en-US"/>
              <a:pPr/>
              <a:t>50</a:t>
            </a:fld>
            <a:endParaRPr lang="en-US" altLang="en-US"/>
          </a:p>
        </p:txBody>
      </p:sp>
      <p:sp>
        <p:nvSpPr>
          <p:cNvPr id="57348"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81923" name="Rectangle 3"/>
          <p:cNvSpPr>
            <a:spLocks noGrp="1" noChangeArrowheads="1"/>
          </p:cNvSpPr>
          <p:nvPr>
            <p:ph type="body" sz="half" idx="1"/>
          </p:nvPr>
        </p:nvSpPr>
        <p:spPr/>
        <p:txBody>
          <a:bodyPr/>
          <a:lstStyle/>
          <a:p>
            <a:pPr eaLnBrk="1" hangingPunct="1"/>
            <a:r>
              <a:rPr lang="en-US" altLang="en-US" sz="2600" smtClean="0"/>
              <a:t>Quay:</a:t>
            </a:r>
          </a:p>
          <a:p>
            <a:pPr lvl="1" eaLnBrk="1" hangingPunct="1"/>
            <a:r>
              <a:rPr lang="en-US" altLang="en-US" sz="2200" smtClean="0"/>
              <a:t>Chọn đối tượng cần quay- để chuột vào handle quay</a:t>
            </a:r>
          </a:p>
          <a:p>
            <a:pPr lvl="1" eaLnBrk="1" hangingPunct="1"/>
            <a:r>
              <a:rPr lang="en-US" altLang="en-US" sz="2200" smtClean="0"/>
              <a:t>&lt;</a:t>
            </a:r>
            <a:r>
              <a:rPr lang="en-US" altLang="en-US" sz="2200" i="1" smtClean="0"/>
              <a:t>Format</a:t>
            </a:r>
            <a:r>
              <a:rPr lang="en-US" altLang="en-US" sz="2200" smtClean="0"/>
              <a:t>&gt; </a:t>
            </a:r>
            <a:r>
              <a:rPr lang="en-US" altLang="en-US" sz="2200" smtClean="0">
                <a:sym typeface="Wingdings" panose="05000000000000000000" pitchFamily="2" charset="2"/>
              </a:rPr>
              <a:t>Rotate </a:t>
            </a:r>
          </a:p>
          <a:p>
            <a:pPr lvl="2" eaLnBrk="1" hangingPunct="1">
              <a:buFont typeface="Wingdings" panose="05000000000000000000" pitchFamily="2" charset="2"/>
              <a:buChar char="à"/>
            </a:pPr>
            <a:r>
              <a:rPr lang="en-US" altLang="en-US" sz="2100" smtClean="0">
                <a:sym typeface="Wingdings" panose="05000000000000000000" pitchFamily="2" charset="2"/>
              </a:rPr>
              <a:t>Free Rotate</a:t>
            </a:r>
          </a:p>
          <a:p>
            <a:pPr lvl="2" eaLnBrk="1" hangingPunct="1">
              <a:buFont typeface="Wingdings" panose="05000000000000000000" pitchFamily="2" charset="2"/>
              <a:buChar char="à"/>
            </a:pPr>
            <a:r>
              <a:rPr lang="en-US" altLang="en-US" sz="2100" smtClean="0">
                <a:sym typeface="Wingdings" panose="05000000000000000000" pitchFamily="2" charset="2"/>
              </a:rPr>
              <a:t>Rotate Left</a:t>
            </a:r>
          </a:p>
          <a:p>
            <a:pPr lvl="2" eaLnBrk="1" hangingPunct="1">
              <a:buFont typeface="Wingdings" panose="05000000000000000000" pitchFamily="2" charset="2"/>
              <a:buChar char="à"/>
            </a:pPr>
            <a:r>
              <a:rPr lang="en-US" altLang="en-US" sz="2100" smtClean="0">
                <a:sym typeface="Wingdings" panose="05000000000000000000" pitchFamily="2" charset="2"/>
              </a:rPr>
              <a:t>Rotate Right</a:t>
            </a:r>
          </a:p>
        </p:txBody>
      </p:sp>
      <p:sp>
        <p:nvSpPr>
          <p:cNvPr id="81928" name="AutoShape 8"/>
          <p:cNvSpPr>
            <a:spLocks noChangeArrowheads="1"/>
          </p:cNvSpPr>
          <p:nvPr/>
        </p:nvSpPr>
        <p:spPr bwMode="auto">
          <a:xfrm>
            <a:off x="6553200" y="2209800"/>
            <a:ext cx="685800" cy="609600"/>
          </a:xfrm>
          <a:prstGeom prst="can">
            <a:avLst>
              <a:gd name="adj" fmla="val 25000"/>
            </a:avLst>
          </a:prstGeom>
          <a:solidFill>
            <a:srgbClr val="FFCC99"/>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1929" name="AutoShape 9"/>
          <p:cNvSpPr>
            <a:spLocks noChangeArrowheads="1"/>
          </p:cNvSpPr>
          <p:nvPr/>
        </p:nvSpPr>
        <p:spPr bwMode="auto">
          <a:xfrm rot="2079391">
            <a:off x="5486400" y="3962400"/>
            <a:ext cx="685800" cy="609600"/>
          </a:xfrm>
          <a:prstGeom prst="can">
            <a:avLst>
              <a:gd name="adj" fmla="val 25000"/>
            </a:avLst>
          </a:prstGeom>
          <a:solidFill>
            <a:srgbClr val="FFCC99"/>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1930" name="AutoShape 10"/>
          <p:cNvSpPr>
            <a:spLocks noChangeArrowheads="1"/>
          </p:cNvSpPr>
          <p:nvPr/>
        </p:nvSpPr>
        <p:spPr bwMode="auto">
          <a:xfrm rot="-5400000">
            <a:off x="6553200" y="4267200"/>
            <a:ext cx="685800" cy="609600"/>
          </a:xfrm>
          <a:prstGeom prst="can">
            <a:avLst>
              <a:gd name="adj" fmla="val 25000"/>
            </a:avLst>
          </a:prstGeom>
          <a:solidFill>
            <a:srgbClr val="FFCC99"/>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1931" name="AutoShape 11"/>
          <p:cNvSpPr>
            <a:spLocks noChangeArrowheads="1"/>
          </p:cNvSpPr>
          <p:nvPr/>
        </p:nvSpPr>
        <p:spPr bwMode="auto">
          <a:xfrm rot="5400000">
            <a:off x="5486400" y="4800600"/>
            <a:ext cx="685800" cy="609600"/>
          </a:xfrm>
          <a:prstGeom prst="can">
            <a:avLst>
              <a:gd name="adj" fmla="val 25000"/>
            </a:avLst>
          </a:prstGeom>
          <a:solidFill>
            <a:srgbClr val="FFCC99"/>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box(in)">
                                      <p:cBhvr>
                                        <p:cTn id="7" dur="500"/>
                                        <p:tgtEl>
                                          <p:spTgt spid="81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1923">
                                            <p:txEl>
                                              <p:pRg st="1" end="1"/>
                                            </p:txEl>
                                          </p:spTgt>
                                        </p:tgtEl>
                                        <p:attrNameLst>
                                          <p:attrName>style.visibility</p:attrName>
                                        </p:attrNameLst>
                                      </p:cBhvr>
                                      <p:to>
                                        <p:strVal val="visible"/>
                                      </p:to>
                                    </p:set>
                                    <p:animEffect transition="in" filter="box(in)">
                                      <p:cBhvr>
                                        <p:cTn id="12" dur="500"/>
                                        <p:tgtEl>
                                          <p:spTgt spid="8192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81928"/>
                                        </p:tgtEl>
                                        <p:attrNameLst>
                                          <p:attrName>style.visibility</p:attrName>
                                        </p:attrNameLst>
                                      </p:cBhvr>
                                      <p:to>
                                        <p:strVal val="visible"/>
                                      </p:to>
                                    </p:set>
                                    <p:animEffect transition="in" filter="box(in)">
                                      <p:cBhvr>
                                        <p:cTn id="15" dur="500"/>
                                        <p:tgtEl>
                                          <p:spTgt spid="819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81923">
                                            <p:txEl>
                                              <p:pRg st="2" end="2"/>
                                            </p:txEl>
                                          </p:spTgt>
                                        </p:tgtEl>
                                        <p:attrNameLst>
                                          <p:attrName>style.visibility</p:attrName>
                                        </p:attrNameLst>
                                      </p:cBhvr>
                                      <p:to>
                                        <p:strVal val="visible"/>
                                      </p:to>
                                    </p:set>
                                    <p:animEffect transition="in" filter="box(in)">
                                      <p:cBhvr>
                                        <p:cTn id="20" dur="500"/>
                                        <p:tgtEl>
                                          <p:spTgt spid="8192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Effect transition="in" filter="box(in)">
                                      <p:cBhvr>
                                        <p:cTn id="25" dur="500"/>
                                        <p:tgtEl>
                                          <p:spTgt spid="81923">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1929"/>
                                        </p:tgtEl>
                                        <p:attrNameLst>
                                          <p:attrName>style.visibility</p:attrName>
                                        </p:attrNameLst>
                                      </p:cBhvr>
                                      <p:to>
                                        <p:strVal val="visible"/>
                                      </p:to>
                                    </p:set>
                                    <p:animEffect transition="in" filter="blinds(horizontal)">
                                      <p:cBhvr>
                                        <p:cTn id="30" dur="500"/>
                                        <p:tgtEl>
                                          <p:spTgt spid="8192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81923">
                                            <p:txEl>
                                              <p:pRg st="4" end="4"/>
                                            </p:txEl>
                                          </p:spTgt>
                                        </p:tgtEl>
                                        <p:attrNameLst>
                                          <p:attrName>style.visibility</p:attrName>
                                        </p:attrNameLst>
                                      </p:cBhvr>
                                      <p:to>
                                        <p:strVal val="visible"/>
                                      </p:to>
                                    </p:set>
                                    <p:animEffect transition="in" filter="box(in)">
                                      <p:cBhvr>
                                        <p:cTn id="35" dur="500"/>
                                        <p:tgtEl>
                                          <p:spTgt spid="81923">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1930"/>
                                        </p:tgtEl>
                                        <p:attrNameLst>
                                          <p:attrName>style.visibility</p:attrName>
                                        </p:attrNameLst>
                                      </p:cBhvr>
                                      <p:to>
                                        <p:strVal val="visible"/>
                                      </p:to>
                                    </p:set>
                                    <p:animEffect transition="in" filter="blinds(horizontal)">
                                      <p:cBhvr>
                                        <p:cTn id="40" dur="500"/>
                                        <p:tgtEl>
                                          <p:spTgt spid="8193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81923">
                                            <p:txEl>
                                              <p:pRg st="5" end="5"/>
                                            </p:txEl>
                                          </p:spTgt>
                                        </p:tgtEl>
                                        <p:attrNameLst>
                                          <p:attrName>style.visibility</p:attrName>
                                        </p:attrNameLst>
                                      </p:cBhvr>
                                      <p:to>
                                        <p:strVal val="visible"/>
                                      </p:to>
                                    </p:set>
                                    <p:animEffect transition="in" filter="box(in)">
                                      <p:cBhvr>
                                        <p:cTn id="45" dur="500"/>
                                        <p:tgtEl>
                                          <p:spTgt spid="81923">
                                            <p:txEl>
                                              <p:pRg st="5" end="5"/>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81931"/>
                                        </p:tgtEl>
                                        <p:attrNameLst>
                                          <p:attrName>style.visibility</p:attrName>
                                        </p:attrNameLst>
                                      </p:cBhvr>
                                      <p:to>
                                        <p:strVal val="visible"/>
                                      </p:to>
                                    </p:set>
                                    <p:animEffect transition="in" filter="box(in)">
                                      <p:cBhvr>
                                        <p:cTn id="50" dur="500"/>
                                        <p:tgtEl>
                                          <p:spTgt spid="81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8" grpId="0" animBg="1"/>
      <p:bldP spid="81929" grpId="0" animBg="1"/>
      <p:bldP spid="81930" grpId="0" animBg="1"/>
      <p:bldP spid="819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58371"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97F8094-7E4D-4A34-ACCC-518BC5AF7382}" type="slidenum">
              <a:rPr lang="en-US" altLang="en-US"/>
              <a:pPr/>
              <a:t>51</a:t>
            </a:fld>
            <a:endParaRPr lang="en-US" altLang="en-US"/>
          </a:p>
        </p:txBody>
      </p:sp>
      <p:sp>
        <p:nvSpPr>
          <p:cNvPr id="58372" name="Rectangle 2"/>
          <p:cNvSpPr>
            <a:spLocks noGrp="1" noChangeArrowheads="1"/>
          </p:cNvSpPr>
          <p:nvPr>
            <p:ph type="title"/>
          </p:nvPr>
        </p:nvSpPr>
        <p:spPr/>
        <p:txBody>
          <a:bodyPr/>
          <a:lstStyle/>
          <a:p>
            <a:pPr eaLnBrk="1" hangingPunct="1"/>
            <a:r>
              <a:rPr lang="en-US" altLang="en-US" sz="3400" smtClean="0"/>
              <a:t>3.14. Làm việc với hình vẽ (tiếp…)</a:t>
            </a:r>
          </a:p>
        </p:txBody>
      </p:sp>
      <p:sp>
        <p:nvSpPr>
          <p:cNvPr id="87043" name="Rectangle 3"/>
          <p:cNvSpPr>
            <a:spLocks noGrp="1" noChangeArrowheads="1"/>
          </p:cNvSpPr>
          <p:nvPr>
            <p:ph type="body" sz="half" idx="1"/>
          </p:nvPr>
        </p:nvSpPr>
        <p:spPr/>
        <p:txBody>
          <a:bodyPr/>
          <a:lstStyle/>
          <a:p>
            <a:pPr eaLnBrk="1" hangingPunct="1"/>
            <a:r>
              <a:rPr lang="en-US" altLang="en-US" sz="2600" smtClean="0"/>
              <a:t>Lật đối xứng:</a:t>
            </a:r>
          </a:p>
          <a:p>
            <a:pPr lvl="1" eaLnBrk="1" hangingPunct="1"/>
            <a:r>
              <a:rPr lang="en-US" altLang="en-US" sz="2200" smtClean="0"/>
              <a:t>Chọn đối tượng</a:t>
            </a:r>
          </a:p>
          <a:p>
            <a:pPr lvl="1" eaLnBrk="1" hangingPunct="1"/>
            <a:r>
              <a:rPr lang="en-US" altLang="en-US" sz="2200" smtClean="0"/>
              <a:t>&lt;</a:t>
            </a:r>
            <a:r>
              <a:rPr lang="en-US" altLang="en-US" sz="2200" i="1" smtClean="0"/>
              <a:t>tab Format</a:t>
            </a:r>
            <a:r>
              <a:rPr lang="en-US" altLang="en-US" sz="2200" smtClean="0"/>
              <a:t>&gt; Arrange </a:t>
            </a:r>
            <a:r>
              <a:rPr lang="en-US" altLang="en-US" sz="2200" smtClean="0">
                <a:sym typeface="Wingdings" panose="05000000000000000000" pitchFamily="2" charset="2"/>
              </a:rPr>
              <a:t> Rotate </a:t>
            </a:r>
          </a:p>
          <a:p>
            <a:pPr lvl="2" eaLnBrk="1" hangingPunct="1">
              <a:buFont typeface="Wingdings" panose="05000000000000000000" pitchFamily="2" charset="2"/>
              <a:buChar char="à"/>
            </a:pPr>
            <a:r>
              <a:rPr lang="en-US" altLang="en-US" sz="2100" smtClean="0">
                <a:sym typeface="Wingdings" panose="05000000000000000000" pitchFamily="2" charset="2"/>
              </a:rPr>
              <a:t>Flip Horizontal</a:t>
            </a:r>
          </a:p>
          <a:p>
            <a:pPr lvl="2" eaLnBrk="1" hangingPunct="1">
              <a:buFont typeface="Wingdings" panose="05000000000000000000" pitchFamily="2" charset="2"/>
              <a:buChar char="à"/>
            </a:pPr>
            <a:r>
              <a:rPr lang="en-US" altLang="en-US" sz="2100" smtClean="0">
                <a:sym typeface="Wingdings" panose="05000000000000000000" pitchFamily="2" charset="2"/>
              </a:rPr>
              <a:t>Flip Vertical</a:t>
            </a:r>
          </a:p>
        </p:txBody>
      </p:sp>
      <p:sp>
        <p:nvSpPr>
          <p:cNvPr id="87045" name="AutoShape 5"/>
          <p:cNvSpPr>
            <a:spLocks noChangeArrowheads="1"/>
          </p:cNvSpPr>
          <p:nvPr/>
        </p:nvSpPr>
        <p:spPr bwMode="auto">
          <a:xfrm>
            <a:off x="6400800" y="2133600"/>
            <a:ext cx="1219200" cy="533400"/>
          </a:xfrm>
          <a:prstGeom prst="rtTriangle">
            <a:avLst/>
          </a:prstGeom>
          <a:solidFill>
            <a:srgbClr val="CCFFCC"/>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7046" name="AutoShape 6"/>
          <p:cNvSpPr>
            <a:spLocks noChangeArrowheads="1"/>
          </p:cNvSpPr>
          <p:nvPr/>
        </p:nvSpPr>
        <p:spPr bwMode="auto">
          <a:xfrm flipH="1">
            <a:off x="6400800" y="3429000"/>
            <a:ext cx="1219200" cy="533400"/>
          </a:xfrm>
          <a:prstGeom prst="rtTriangle">
            <a:avLst/>
          </a:prstGeom>
          <a:solidFill>
            <a:srgbClr val="CCFFCC"/>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7047" name="AutoShape 7"/>
          <p:cNvSpPr>
            <a:spLocks noChangeArrowheads="1"/>
          </p:cNvSpPr>
          <p:nvPr/>
        </p:nvSpPr>
        <p:spPr bwMode="auto">
          <a:xfrm flipV="1">
            <a:off x="6400800" y="4114800"/>
            <a:ext cx="1219200" cy="533400"/>
          </a:xfrm>
          <a:prstGeom prst="rtTriangle">
            <a:avLst/>
          </a:prstGeom>
          <a:solidFill>
            <a:srgbClr val="CCFFCC"/>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7043">
                                            <p:txEl>
                                              <p:pRg st="1" end="1"/>
                                            </p:txEl>
                                          </p:spTgt>
                                        </p:tgtEl>
                                        <p:attrNameLst>
                                          <p:attrName>style.visibility</p:attrName>
                                        </p:attrNameLst>
                                      </p:cBhvr>
                                      <p:to>
                                        <p:strVal val="visible"/>
                                      </p:to>
                                    </p:set>
                                    <p:anim calcmode="lin" valueType="num">
                                      <p:cBhvr additive="base">
                                        <p:cTn id="13" dur="500" fill="hold"/>
                                        <p:tgtEl>
                                          <p:spTgt spid="870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7045"/>
                                        </p:tgtEl>
                                        <p:attrNameLst>
                                          <p:attrName>style.visibility</p:attrName>
                                        </p:attrNameLst>
                                      </p:cBhvr>
                                      <p:to>
                                        <p:strVal val="visible"/>
                                      </p:to>
                                    </p:set>
                                    <p:anim calcmode="lin" valueType="num">
                                      <p:cBhvr additive="base">
                                        <p:cTn id="19" dur="500" fill="hold"/>
                                        <p:tgtEl>
                                          <p:spTgt spid="87045"/>
                                        </p:tgtEl>
                                        <p:attrNameLst>
                                          <p:attrName>ppt_x</p:attrName>
                                        </p:attrNameLst>
                                      </p:cBhvr>
                                      <p:tavLst>
                                        <p:tav tm="0">
                                          <p:val>
                                            <p:strVal val="1+#ppt_w/2"/>
                                          </p:val>
                                        </p:tav>
                                        <p:tav tm="100000">
                                          <p:val>
                                            <p:strVal val="#ppt_x"/>
                                          </p:val>
                                        </p:tav>
                                      </p:tavLst>
                                    </p:anim>
                                    <p:anim calcmode="lin" valueType="num">
                                      <p:cBhvr additive="base">
                                        <p:cTn id="20" dur="500" fill="hold"/>
                                        <p:tgtEl>
                                          <p:spTgt spid="870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87043">
                                            <p:txEl>
                                              <p:pRg st="2" end="2"/>
                                            </p:txEl>
                                          </p:spTgt>
                                        </p:tgtEl>
                                        <p:attrNameLst>
                                          <p:attrName>style.visibility</p:attrName>
                                        </p:attrNameLst>
                                      </p:cBhvr>
                                      <p:to>
                                        <p:strVal val="visible"/>
                                      </p:to>
                                    </p:set>
                                    <p:anim calcmode="lin" valueType="num">
                                      <p:cBhvr additive="base">
                                        <p:cTn id="25" dur="500" fill="hold"/>
                                        <p:tgtEl>
                                          <p:spTgt spid="8704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0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87043">
                                            <p:txEl>
                                              <p:pRg st="3" end="3"/>
                                            </p:txEl>
                                          </p:spTgt>
                                        </p:tgtEl>
                                        <p:attrNameLst>
                                          <p:attrName>style.visibility</p:attrName>
                                        </p:attrNameLst>
                                      </p:cBhvr>
                                      <p:to>
                                        <p:strVal val="visible"/>
                                      </p:to>
                                    </p:set>
                                    <p:anim calcmode="lin" valueType="num">
                                      <p:cBhvr additive="base">
                                        <p:cTn id="31" dur="500" fill="hold"/>
                                        <p:tgtEl>
                                          <p:spTgt spid="8704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0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7046"/>
                                        </p:tgtEl>
                                        <p:attrNameLst>
                                          <p:attrName>style.visibility</p:attrName>
                                        </p:attrNameLst>
                                      </p:cBhvr>
                                      <p:to>
                                        <p:strVal val="visible"/>
                                      </p:to>
                                    </p:set>
                                    <p:anim calcmode="lin" valueType="num">
                                      <p:cBhvr additive="base">
                                        <p:cTn id="37" dur="500" fill="hold"/>
                                        <p:tgtEl>
                                          <p:spTgt spid="87046"/>
                                        </p:tgtEl>
                                        <p:attrNameLst>
                                          <p:attrName>ppt_x</p:attrName>
                                        </p:attrNameLst>
                                      </p:cBhvr>
                                      <p:tavLst>
                                        <p:tav tm="0">
                                          <p:val>
                                            <p:strVal val="1+#ppt_w/2"/>
                                          </p:val>
                                        </p:tav>
                                        <p:tav tm="100000">
                                          <p:val>
                                            <p:strVal val="#ppt_x"/>
                                          </p:val>
                                        </p:tav>
                                      </p:tavLst>
                                    </p:anim>
                                    <p:anim calcmode="lin" valueType="num">
                                      <p:cBhvr additive="base">
                                        <p:cTn id="38"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7043">
                                            <p:txEl>
                                              <p:pRg st="4" end="4"/>
                                            </p:txEl>
                                          </p:spTgt>
                                        </p:tgtEl>
                                        <p:attrNameLst>
                                          <p:attrName>style.visibility</p:attrName>
                                        </p:attrNameLst>
                                      </p:cBhvr>
                                      <p:to>
                                        <p:strVal val="visible"/>
                                      </p:to>
                                    </p:set>
                                    <p:anim calcmode="lin" valueType="num">
                                      <p:cBhvr additive="base">
                                        <p:cTn id="43" dur="500" fill="hold"/>
                                        <p:tgtEl>
                                          <p:spTgt spid="87043">
                                            <p:txEl>
                                              <p:pRg st="4" end="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70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7047"/>
                                        </p:tgtEl>
                                        <p:attrNameLst>
                                          <p:attrName>style.visibility</p:attrName>
                                        </p:attrNameLst>
                                      </p:cBhvr>
                                      <p:to>
                                        <p:strVal val="visible"/>
                                      </p:to>
                                    </p:set>
                                    <p:anim calcmode="lin" valueType="num">
                                      <p:cBhvr additive="base">
                                        <p:cTn id="49" dur="500" fill="hold"/>
                                        <p:tgtEl>
                                          <p:spTgt spid="87047"/>
                                        </p:tgtEl>
                                        <p:attrNameLst>
                                          <p:attrName>ppt_x</p:attrName>
                                        </p:attrNameLst>
                                      </p:cBhvr>
                                      <p:tavLst>
                                        <p:tav tm="0">
                                          <p:val>
                                            <p:strVal val="1+#ppt_w/2"/>
                                          </p:val>
                                        </p:tav>
                                        <p:tav tm="100000">
                                          <p:val>
                                            <p:strVal val="#ppt_x"/>
                                          </p:val>
                                        </p:tav>
                                      </p:tavLst>
                                    </p:anim>
                                    <p:anim calcmode="lin" valueType="num">
                                      <p:cBhvr additive="base">
                                        <p:cTn id="50" dur="500" fill="hold"/>
                                        <p:tgtEl>
                                          <p:spTgt spid="870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P spid="87046" grpId="0" animBg="1"/>
      <p:bldP spid="8704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59395"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B023787-CFBD-4E38-8AC7-B74AF8ADAC18}" type="slidenum">
              <a:rPr lang="en-US" altLang="en-US"/>
              <a:pPr/>
              <a:t>52</a:t>
            </a:fld>
            <a:endParaRPr lang="en-US" altLang="en-US"/>
          </a:p>
        </p:txBody>
      </p:sp>
      <p:sp>
        <p:nvSpPr>
          <p:cNvPr id="59396" name="Rectangle 2"/>
          <p:cNvSpPr>
            <a:spLocks noGrp="1" noChangeArrowheads="1"/>
          </p:cNvSpPr>
          <p:nvPr>
            <p:ph type="title"/>
          </p:nvPr>
        </p:nvSpPr>
        <p:spPr/>
        <p:txBody>
          <a:bodyPr/>
          <a:lstStyle/>
          <a:p>
            <a:pPr eaLnBrk="1" hangingPunct="1"/>
            <a:r>
              <a:rPr lang="en-US" altLang="en-US" sz="3400" smtClean="0"/>
              <a:t>3.15. Chèn hình có sẵn vào PowerPoint</a:t>
            </a:r>
          </a:p>
        </p:txBody>
      </p:sp>
      <p:sp>
        <p:nvSpPr>
          <p:cNvPr id="79875" name="Rectangle 3"/>
          <p:cNvSpPr>
            <a:spLocks noGrp="1" noChangeArrowheads="1"/>
          </p:cNvSpPr>
          <p:nvPr>
            <p:ph type="body" sz="half" idx="1"/>
          </p:nvPr>
        </p:nvSpPr>
        <p:spPr/>
        <p:txBody>
          <a:bodyPr/>
          <a:lstStyle/>
          <a:p>
            <a:pPr eaLnBrk="1" hangingPunct="1"/>
            <a:r>
              <a:rPr lang="en-US" altLang="en-US" sz="2600" smtClean="0"/>
              <a:t>Chèn hình từ thư viện ClipArt</a:t>
            </a:r>
          </a:p>
          <a:p>
            <a:pPr lvl="1" eaLnBrk="1" hangingPunct="1"/>
            <a:r>
              <a:rPr lang="en-US" altLang="en-US" sz="2200" smtClean="0"/>
              <a:t>&lt;</a:t>
            </a:r>
            <a:r>
              <a:rPr lang="en-US" altLang="en-US" sz="2200" i="1" smtClean="0"/>
              <a:t>Tab</a:t>
            </a:r>
            <a:r>
              <a:rPr lang="en-US" altLang="en-US" sz="2200" smtClean="0"/>
              <a:t>&gt; Insert </a:t>
            </a:r>
            <a:r>
              <a:rPr lang="en-US" altLang="en-US" sz="2200" smtClean="0">
                <a:sym typeface="Wingdings" panose="05000000000000000000" pitchFamily="2" charset="2"/>
              </a:rPr>
              <a:t>  ClipArt</a:t>
            </a:r>
          </a:p>
          <a:p>
            <a:pPr lvl="1" eaLnBrk="1" hangingPunct="1"/>
            <a:r>
              <a:rPr lang="en-US" altLang="en-US" sz="2200" smtClean="0"/>
              <a:t>&lt;</a:t>
            </a:r>
            <a:r>
              <a:rPr lang="en-US" altLang="en-US" sz="2200" i="1" smtClean="0"/>
              <a:t>Bảng chức năng: Insert Clip Art</a:t>
            </a:r>
            <a:r>
              <a:rPr lang="en-US" altLang="en-US" sz="2200" smtClean="0"/>
              <a:t>&gt; Search for</a:t>
            </a:r>
          </a:p>
          <a:p>
            <a:pPr lvl="1" eaLnBrk="1" hangingPunct="1"/>
            <a:r>
              <a:rPr lang="en-US" altLang="en-US" sz="2200" smtClean="0"/>
              <a:t>Chọn Go -&gt;chọn hình theo yêu cầu </a:t>
            </a:r>
          </a:p>
        </p:txBody>
      </p:sp>
      <p:pic>
        <p:nvPicPr>
          <p:cNvPr id="79878" name="Picture 6" descr="j01494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2819400"/>
            <a:ext cx="696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7"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3581400"/>
            <a:ext cx="8207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Picture 8" descr="j01992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581400"/>
            <a:ext cx="9144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Picture 9" descr="j022190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28194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2" name="Picture 10" descr="grgcbty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1400" y="3619500"/>
            <a:ext cx="75723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4" name="Picture 12" descr="j0300912"/>
          <p:cNvPicPr>
            <a:picLocks noGrp="1" noChangeAspect="1" noChangeArrowheads="1"/>
          </p:cNvPicPr>
          <p:nvPr>
            <p:ph sz="half" idx="2"/>
          </p:nvPr>
        </p:nvPicPr>
        <p:blipFill>
          <a:blip r:embed="rId8" cstate="print">
            <a:extLst>
              <a:ext uri="{28A0092B-C50C-407E-A947-70E740481C1C}">
                <a14:useLocalDpi xmlns:a14="http://schemas.microsoft.com/office/drawing/2010/main" val="0"/>
              </a:ext>
            </a:extLst>
          </a:blip>
          <a:srcRect/>
          <a:stretch>
            <a:fillRect/>
          </a:stretch>
        </p:blipFill>
        <p:spPr>
          <a:xfrm>
            <a:off x="5562600" y="2895600"/>
            <a:ext cx="685800" cy="650875"/>
          </a:xfrm>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box(in)">
                                      <p:cBhvr>
                                        <p:cTn id="7" dur="500"/>
                                        <p:tgtEl>
                                          <p:spTgt spid="798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box(in)">
                                      <p:cBhvr>
                                        <p:cTn id="12" dur="500"/>
                                        <p:tgtEl>
                                          <p:spTgt spid="798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9875">
                                            <p:txEl>
                                              <p:pRg st="2" end="2"/>
                                            </p:txEl>
                                          </p:spTgt>
                                        </p:tgtEl>
                                        <p:attrNameLst>
                                          <p:attrName>style.visibility</p:attrName>
                                        </p:attrNameLst>
                                      </p:cBhvr>
                                      <p:to>
                                        <p:strVal val="visible"/>
                                      </p:to>
                                    </p:set>
                                    <p:animEffect transition="in" filter="box(in)">
                                      <p:cBhvr>
                                        <p:cTn id="17" dur="500"/>
                                        <p:tgtEl>
                                          <p:spTgt spid="798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9875">
                                            <p:txEl>
                                              <p:pRg st="3" end="3"/>
                                            </p:txEl>
                                          </p:spTgt>
                                        </p:tgtEl>
                                        <p:attrNameLst>
                                          <p:attrName>style.visibility</p:attrName>
                                        </p:attrNameLst>
                                      </p:cBhvr>
                                      <p:to>
                                        <p:strVal val="visible"/>
                                      </p:to>
                                    </p:set>
                                    <p:animEffect transition="in" filter="box(in)">
                                      <p:cBhvr>
                                        <p:cTn id="22" dur="500"/>
                                        <p:tgtEl>
                                          <p:spTgt spid="798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79878"/>
                                        </p:tgtEl>
                                        <p:attrNameLst>
                                          <p:attrName>style.visibility</p:attrName>
                                        </p:attrNameLst>
                                      </p:cBhvr>
                                      <p:to>
                                        <p:strVal val="visible"/>
                                      </p:to>
                                    </p:set>
                                    <p:animEffect transition="in" filter="box(in)">
                                      <p:cBhvr>
                                        <p:cTn id="27" dur="500"/>
                                        <p:tgtEl>
                                          <p:spTgt spid="79878"/>
                                        </p:tgtEl>
                                      </p:cBhvr>
                                    </p:animEffect>
                                  </p:childTnLst>
                                </p:cTn>
                              </p:par>
                              <p:par>
                                <p:cTn id="28" presetID="4" presetClass="entr" presetSubtype="16" fill="hold" nodeType="withEffect">
                                  <p:stCondLst>
                                    <p:cond delay="0"/>
                                  </p:stCondLst>
                                  <p:childTnLst>
                                    <p:set>
                                      <p:cBhvr>
                                        <p:cTn id="29" dur="1" fill="hold">
                                          <p:stCondLst>
                                            <p:cond delay="0"/>
                                          </p:stCondLst>
                                        </p:cTn>
                                        <p:tgtEl>
                                          <p:spTgt spid="79879"/>
                                        </p:tgtEl>
                                        <p:attrNameLst>
                                          <p:attrName>style.visibility</p:attrName>
                                        </p:attrNameLst>
                                      </p:cBhvr>
                                      <p:to>
                                        <p:strVal val="visible"/>
                                      </p:to>
                                    </p:set>
                                    <p:animEffect transition="in" filter="box(in)">
                                      <p:cBhvr>
                                        <p:cTn id="30" dur="500"/>
                                        <p:tgtEl>
                                          <p:spTgt spid="79879"/>
                                        </p:tgtEl>
                                      </p:cBhvr>
                                    </p:animEffect>
                                  </p:childTnLst>
                                </p:cTn>
                              </p:par>
                              <p:par>
                                <p:cTn id="31" presetID="4" presetClass="entr" presetSubtype="16" fill="hold" nodeType="withEffect">
                                  <p:stCondLst>
                                    <p:cond delay="0"/>
                                  </p:stCondLst>
                                  <p:childTnLst>
                                    <p:set>
                                      <p:cBhvr>
                                        <p:cTn id="32" dur="1" fill="hold">
                                          <p:stCondLst>
                                            <p:cond delay="0"/>
                                          </p:stCondLst>
                                        </p:cTn>
                                        <p:tgtEl>
                                          <p:spTgt spid="79880"/>
                                        </p:tgtEl>
                                        <p:attrNameLst>
                                          <p:attrName>style.visibility</p:attrName>
                                        </p:attrNameLst>
                                      </p:cBhvr>
                                      <p:to>
                                        <p:strVal val="visible"/>
                                      </p:to>
                                    </p:set>
                                    <p:animEffect transition="in" filter="box(in)">
                                      <p:cBhvr>
                                        <p:cTn id="33" dur="500"/>
                                        <p:tgtEl>
                                          <p:spTgt spid="79880"/>
                                        </p:tgtEl>
                                      </p:cBhvr>
                                    </p:animEffect>
                                  </p:childTnLst>
                                </p:cTn>
                              </p:par>
                              <p:par>
                                <p:cTn id="34" presetID="4" presetClass="entr" presetSubtype="16" fill="hold" nodeType="withEffect">
                                  <p:stCondLst>
                                    <p:cond delay="0"/>
                                  </p:stCondLst>
                                  <p:childTnLst>
                                    <p:set>
                                      <p:cBhvr>
                                        <p:cTn id="35" dur="1" fill="hold">
                                          <p:stCondLst>
                                            <p:cond delay="0"/>
                                          </p:stCondLst>
                                        </p:cTn>
                                        <p:tgtEl>
                                          <p:spTgt spid="79881"/>
                                        </p:tgtEl>
                                        <p:attrNameLst>
                                          <p:attrName>style.visibility</p:attrName>
                                        </p:attrNameLst>
                                      </p:cBhvr>
                                      <p:to>
                                        <p:strVal val="visible"/>
                                      </p:to>
                                    </p:set>
                                    <p:animEffect transition="in" filter="box(in)">
                                      <p:cBhvr>
                                        <p:cTn id="36" dur="500"/>
                                        <p:tgtEl>
                                          <p:spTgt spid="79881"/>
                                        </p:tgtEl>
                                      </p:cBhvr>
                                    </p:animEffect>
                                  </p:childTnLst>
                                </p:cTn>
                              </p:par>
                              <p:par>
                                <p:cTn id="37" presetID="4" presetClass="entr" presetSubtype="16" fill="hold" nodeType="withEffect">
                                  <p:stCondLst>
                                    <p:cond delay="0"/>
                                  </p:stCondLst>
                                  <p:childTnLst>
                                    <p:set>
                                      <p:cBhvr>
                                        <p:cTn id="38" dur="1" fill="hold">
                                          <p:stCondLst>
                                            <p:cond delay="0"/>
                                          </p:stCondLst>
                                        </p:cTn>
                                        <p:tgtEl>
                                          <p:spTgt spid="79882"/>
                                        </p:tgtEl>
                                        <p:attrNameLst>
                                          <p:attrName>style.visibility</p:attrName>
                                        </p:attrNameLst>
                                      </p:cBhvr>
                                      <p:to>
                                        <p:strVal val="visible"/>
                                      </p:to>
                                    </p:set>
                                    <p:animEffect transition="in" filter="box(in)">
                                      <p:cBhvr>
                                        <p:cTn id="39" dur="500"/>
                                        <p:tgtEl>
                                          <p:spTgt spid="79882"/>
                                        </p:tgtEl>
                                      </p:cBhvr>
                                    </p:animEffect>
                                  </p:childTnLst>
                                </p:cTn>
                              </p:par>
                              <p:par>
                                <p:cTn id="40" presetID="4" presetClass="entr" presetSubtype="16" fill="hold" nodeType="withEffect">
                                  <p:stCondLst>
                                    <p:cond delay="0"/>
                                  </p:stCondLst>
                                  <p:childTnLst>
                                    <p:set>
                                      <p:cBhvr>
                                        <p:cTn id="41" dur="1" fill="hold">
                                          <p:stCondLst>
                                            <p:cond delay="0"/>
                                          </p:stCondLst>
                                        </p:cTn>
                                        <p:tgtEl>
                                          <p:spTgt spid="79884"/>
                                        </p:tgtEl>
                                        <p:attrNameLst>
                                          <p:attrName>style.visibility</p:attrName>
                                        </p:attrNameLst>
                                      </p:cBhvr>
                                      <p:to>
                                        <p:strVal val="visible"/>
                                      </p:to>
                                    </p:set>
                                    <p:animEffect transition="in" filter="box(in)">
                                      <p:cBhvr>
                                        <p:cTn id="42" dur="500"/>
                                        <p:tgtEl>
                                          <p:spTgt spid="79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0419"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CDAFA79-07A3-4222-B705-24566D5C54A4}" type="slidenum">
              <a:rPr lang="en-US" altLang="en-US"/>
              <a:pPr/>
              <a:t>53</a:t>
            </a:fld>
            <a:endParaRPr lang="en-US" altLang="en-US"/>
          </a:p>
        </p:txBody>
      </p:sp>
      <p:pic>
        <p:nvPicPr>
          <p:cNvPr id="82966" name="Picture 22" descr="10218_055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935387"/>
            <a:ext cx="31432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Rectangle 2"/>
          <p:cNvSpPr>
            <a:spLocks noGrp="1" noChangeArrowheads="1"/>
          </p:cNvSpPr>
          <p:nvPr>
            <p:ph type="title"/>
          </p:nvPr>
        </p:nvSpPr>
        <p:spPr>
          <a:xfrm>
            <a:off x="152400" y="882651"/>
            <a:ext cx="8915399" cy="638174"/>
          </a:xfrm>
        </p:spPr>
        <p:txBody>
          <a:bodyPr/>
          <a:lstStyle/>
          <a:p>
            <a:pPr eaLnBrk="1" hangingPunct="1"/>
            <a:r>
              <a:rPr lang="en-US" altLang="en-US" sz="3400" smtClean="0"/>
              <a:t>3.15. Chèn hình có sẵn vào </a:t>
            </a:r>
            <a:r>
              <a:rPr lang="en-US" altLang="en-US" sz="3400" smtClean="0"/>
              <a:t>PowerPoint </a:t>
            </a:r>
            <a:r>
              <a:rPr lang="en-US" altLang="en-US" sz="3400" smtClean="0"/>
              <a:t>(tt)</a:t>
            </a:r>
            <a:endParaRPr lang="en-US" altLang="en-US" sz="3400" smtClean="0"/>
          </a:p>
        </p:txBody>
      </p:sp>
      <p:sp>
        <p:nvSpPr>
          <p:cNvPr id="82947" name="Rectangle 3"/>
          <p:cNvSpPr>
            <a:spLocks noGrp="1" noChangeArrowheads="1"/>
          </p:cNvSpPr>
          <p:nvPr>
            <p:ph type="body" sz="half" idx="1"/>
          </p:nvPr>
        </p:nvSpPr>
        <p:spPr>
          <a:xfrm>
            <a:off x="609600" y="3465513"/>
            <a:ext cx="3924300" cy="4267200"/>
          </a:xfrm>
        </p:spPr>
        <p:txBody>
          <a:bodyPr/>
          <a:lstStyle/>
          <a:p>
            <a:pPr eaLnBrk="1" hangingPunct="1"/>
            <a:r>
              <a:rPr lang="en-US" altLang="en-US" sz="2600" smtClean="0"/>
              <a:t>Chèn một tệp ảnh vào PowerPoint</a:t>
            </a:r>
          </a:p>
          <a:p>
            <a:pPr lvl="1" eaLnBrk="1" hangingPunct="1"/>
            <a:r>
              <a:rPr lang="en-US" altLang="en-US" sz="2200" smtClean="0"/>
              <a:t>&lt;</a:t>
            </a:r>
            <a:r>
              <a:rPr lang="en-US" altLang="en-US" sz="2200" i="1" smtClean="0"/>
              <a:t>Tab</a:t>
            </a:r>
            <a:r>
              <a:rPr lang="en-US" altLang="en-US" sz="2200" smtClean="0"/>
              <a:t>&gt; Insert </a:t>
            </a:r>
            <a:r>
              <a:rPr lang="en-US" altLang="en-US" sz="2200" smtClean="0">
                <a:sym typeface="Wingdings" panose="05000000000000000000" pitchFamily="2" charset="2"/>
              </a:rPr>
              <a:t> Picture  From File…</a:t>
            </a:r>
          </a:p>
          <a:p>
            <a:pPr lvl="1" eaLnBrk="1" hangingPunct="1"/>
            <a:r>
              <a:rPr lang="en-US" altLang="en-US" sz="2200" smtClean="0">
                <a:sym typeface="Wingdings" panose="05000000000000000000" pitchFamily="2" charset="2"/>
              </a:rPr>
              <a:t>Chọn ảnh cần chèn</a:t>
            </a:r>
          </a:p>
        </p:txBody>
      </p:sp>
      <p:pic>
        <p:nvPicPr>
          <p:cNvPr id="82948" name="Picture 4" descr="14835_57906"/>
          <p:cNvPicPr>
            <a:picLocks noGrp="1" noChangeAspect="1" noChangeArrowheads="1"/>
          </p:cNvPicPr>
          <p:nvPr>
            <p:ph sz="quarter" idx="2"/>
          </p:nvPr>
        </p:nvPicPr>
        <p:blipFill>
          <a:blip r:embed="rId4">
            <a:extLst/>
          </a:blip>
          <a:srcRect/>
          <a:stretch>
            <a:fillRect/>
          </a:stretch>
        </p:blipFill>
        <p:spPr>
          <a:xfrm>
            <a:off x="5562600" y="3624652"/>
            <a:ext cx="3352800" cy="2708275"/>
          </a:xfrm>
          <a:prstGeom prst="snip2DiagRect">
            <a:avLst/>
          </a:prstGeom>
          <a:solidFill>
            <a:srgbClr val="FFFFFF">
              <a:shade val="85000"/>
            </a:srgbClr>
          </a:solidFill>
          <a:ln w="88900" cap="sq">
            <a:solidFill>
              <a:srgbClr val="FFFFFF"/>
            </a:solidFill>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1448" name="Picture 8"/>
          <p:cNvPicPr>
            <a:picLocks noChangeAspect="1" noChangeArrowheads="1"/>
          </p:cNvPicPr>
          <p:nvPr/>
        </p:nvPicPr>
        <p:blipFill>
          <a:blip r:embed="rId5">
            <a:extLst>
              <a:ext uri="{28A0092B-C50C-407E-A947-70E740481C1C}">
                <a14:useLocalDpi xmlns:a14="http://schemas.microsoft.com/office/drawing/2010/main" val="0"/>
              </a:ext>
            </a:extLst>
          </a:blip>
          <a:srcRect r="31039" b="81836"/>
          <a:stretch>
            <a:fillRect/>
          </a:stretch>
        </p:blipFill>
        <p:spPr bwMode="auto">
          <a:xfrm>
            <a:off x="95249" y="1677988"/>
            <a:ext cx="8972550"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 calcmode="lin" valueType="num">
                                      <p:cBhvr additive="base">
                                        <p:cTn id="7" dur="500" fill="hold"/>
                                        <p:tgtEl>
                                          <p:spTgt spid="829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9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5" presetClass="entr" presetSubtype="0" fill="hold" nodeType="clickEffect">
                                  <p:stCondLst>
                                    <p:cond delay="0"/>
                                  </p:stCondLst>
                                  <p:childTnLst>
                                    <p:set>
                                      <p:cBhvr>
                                        <p:cTn id="12" dur="1" fill="hold">
                                          <p:stCondLst>
                                            <p:cond delay="0"/>
                                          </p:stCondLst>
                                        </p:cTn>
                                        <p:tgtEl>
                                          <p:spTgt spid="82947">
                                            <p:txEl>
                                              <p:pRg st="1" end="1"/>
                                            </p:txEl>
                                          </p:spTgt>
                                        </p:tgtEl>
                                        <p:attrNameLst>
                                          <p:attrName>style.visibility</p:attrName>
                                        </p:attrNameLst>
                                      </p:cBhvr>
                                      <p:to>
                                        <p:strVal val="visible"/>
                                      </p:to>
                                    </p:set>
                                    <p:anim calcmode="lin" valueType="num">
                                      <p:cBhvr>
                                        <p:cTn id="13" dur="500" decel="50000" fill="hold">
                                          <p:stCondLst>
                                            <p:cond delay="0"/>
                                          </p:stCondLst>
                                        </p:cTn>
                                        <p:tgtEl>
                                          <p:spTgt spid="82947">
                                            <p:txEl>
                                              <p:pRg st="1" end="1"/>
                                            </p:txEl>
                                          </p:spTgt>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82947">
                                            <p:txEl>
                                              <p:pRg st="1" end="1"/>
                                            </p:txEl>
                                          </p:spTgt>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82947">
                                            <p:txEl>
                                              <p:pRg st="1" end="1"/>
                                            </p:txEl>
                                          </p:spTgt>
                                        </p:tgtEl>
                                        <p:attrNameLst>
                                          <p:attrName>ppt_w</p:attrName>
                                        </p:attrNameLst>
                                      </p:cBhvr>
                                      <p:tavLst>
                                        <p:tav tm="0">
                                          <p:val>
                                            <p:strVal val="#ppt_w*.05"/>
                                          </p:val>
                                        </p:tav>
                                        <p:tav tm="100000">
                                          <p:val>
                                            <p:strVal val="#ppt_w"/>
                                          </p:val>
                                        </p:tav>
                                      </p:tavLst>
                                    </p:anim>
                                    <p:anim calcmode="lin" valueType="num">
                                      <p:cBhvr>
                                        <p:cTn id="16" dur="1000" fill="hold"/>
                                        <p:tgtEl>
                                          <p:spTgt spid="82947">
                                            <p:txEl>
                                              <p:pRg st="1" end="1"/>
                                            </p:txEl>
                                          </p:spTgt>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82947">
                                            <p:txEl>
                                              <p:pRg st="1" end="1"/>
                                            </p:txEl>
                                          </p:spTgt>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82947">
                                            <p:txEl>
                                              <p:pRg st="1" end="1"/>
                                            </p:txEl>
                                          </p:spTgt>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82947">
                                            <p:txEl>
                                              <p:pRg st="1" end="1"/>
                                            </p:txEl>
                                          </p:spTgt>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82947">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5" presetClass="entr" presetSubtype="0" fill="hold" nodeType="clickEffect">
                                  <p:stCondLst>
                                    <p:cond delay="0"/>
                                  </p:stCondLst>
                                  <p:childTnLst>
                                    <p:set>
                                      <p:cBhvr>
                                        <p:cTn id="24" dur="1" fill="hold">
                                          <p:stCondLst>
                                            <p:cond delay="0"/>
                                          </p:stCondLst>
                                        </p:cTn>
                                        <p:tgtEl>
                                          <p:spTgt spid="82947">
                                            <p:txEl>
                                              <p:pRg st="2" end="2"/>
                                            </p:txEl>
                                          </p:spTgt>
                                        </p:tgtEl>
                                        <p:attrNameLst>
                                          <p:attrName>style.visibility</p:attrName>
                                        </p:attrNameLst>
                                      </p:cBhvr>
                                      <p:to>
                                        <p:strVal val="visible"/>
                                      </p:to>
                                    </p:set>
                                    <p:anim calcmode="lin" valueType="num">
                                      <p:cBhvr>
                                        <p:cTn id="25" dur="500" decel="50000" fill="hold">
                                          <p:stCondLst>
                                            <p:cond delay="0"/>
                                          </p:stCondLst>
                                        </p:cTn>
                                        <p:tgtEl>
                                          <p:spTgt spid="82947">
                                            <p:txEl>
                                              <p:pRg st="2" end="2"/>
                                            </p:txEl>
                                          </p:spTgt>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82947">
                                            <p:txEl>
                                              <p:pRg st="2" end="2"/>
                                            </p:txEl>
                                          </p:spTgt>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82947">
                                            <p:txEl>
                                              <p:pRg st="2" end="2"/>
                                            </p:txEl>
                                          </p:spTgt>
                                        </p:tgtEl>
                                        <p:attrNameLst>
                                          <p:attrName>ppt_w</p:attrName>
                                        </p:attrNameLst>
                                      </p:cBhvr>
                                      <p:tavLst>
                                        <p:tav tm="0">
                                          <p:val>
                                            <p:strVal val="#ppt_w*.05"/>
                                          </p:val>
                                        </p:tav>
                                        <p:tav tm="100000">
                                          <p:val>
                                            <p:strVal val="#ppt_w"/>
                                          </p:val>
                                        </p:tav>
                                      </p:tavLst>
                                    </p:anim>
                                    <p:anim calcmode="lin" valueType="num">
                                      <p:cBhvr>
                                        <p:cTn id="28" dur="1000" fill="hold"/>
                                        <p:tgtEl>
                                          <p:spTgt spid="82947">
                                            <p:txEl>
                                              <p:pRg st="2" end="2"/>
                                            </p:txEl>
                                          </p:spTgt>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82947">
                                            <p:txEl>
                                              <p:pRg st="2" end="2"/>
                                            </p:txEl>
                                          </p:spTgt>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82947">
                                            <p:txEl>
                                              <p:pRg st="2" end="2"/>
                                            </p:txEl>
                                          </p:spTgt>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82947">
                                            <p:txEl>
                                              <p:pRg st="2" end="2"/>
                                            </p:txEl>
                                          </p:spTgt>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82947">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2" presetClass="entr" presetSubtype="0" fill="hold" nodeType="clickEffect">
                                  <p:stCondLst>
                                    <p:cond delay="0"/>
                                  </p:stCondLst>
                                  <p:childTnLst>
                                    <p:set>
                                      <p:cBhvr>
                                        <p:cTn id="36" dur="1" fill="hold">
                                          <p:stCondLst>
                                            <p:cond delay="0"/>
                                          </p:stCondLst>
                                        </p:cTn>
                                        <p:tgtEl>
                                          <p:spTgt spid="82966"/>
                                        </p:tgtEl>
                                        <p:attrNameLst>
                                          <p:attrName>style.visibility</p:attrName>
                                        </p:attrNameLst>
                                      </p:cBhvr>
                                      <p:to>
                                        <p:strVal val="visible"/>
                                      </p:to>
                                    </p:set>
                                    <p:animScale>
                                      <p:cBhvr>
                                        <p:cTn id="37" dur="1000" decel="50000" fill="hold">
                                          <p:stCondLst>
                                            <p:cond delay="0"/>
                                          </p:stCondLst>
                                        </p:cTn>
                                        <p:tgtEl>
                                          <p:spTgt spid="829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82966"/>
                                        </p:tgtEl>
                                        <p:attrNameLst>
                                          <p:attrName>ppt_x</p:attrName>
                                          <p:attrName>ppt_y</p:attrName>
                                        </p:attrNameLst>
                                      </p:cBhvr>
                                    </p:animMotion>
                                    <p:animEffect transition="in" filter="fade">
                                      <p:cBhvr>
                                        <p:cTn id="39" dur="1000"/>
                                        <p:tgtEl>
                                          <p:spTgt spid="8296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1" fill="hold" nodeType="clickEffect">
                                  <p:stCondLst>
                                    <p:cond delay="0"/>
                                  </p:stCondLst>
                                  <p:childTnLst>
                                    <p:set>
                                      <p:cBhvr>
                                        <p:cTn id="43" dur="1" fill="hold">
                                          <p:stCondLst>
                                            <p:cond delay="0"/>
                                          </p:stCondLst>
                                        </p:cTn>
                                        <p:tgtEl>
                                          <p:spTgt spid="61448"/>
                                        </p:tgtEl>
                                        <p:attrNameLst>
                                          <p:attrName>style.visibility</p:attrName>
                                        </p:attrNameLst>
                                      </p:cBhvr>
                                      <p:to>
                                        <p:strVal val="visible"/>
                                      </p:to>
                                    </p:set>
                                    <p:anim calcmode="lin" valueType="num">
                                      <p:cBhvr additive="base">
                                        <p:cTn id="44" dur="500" fill="hold"/>
                                        <p:tgtEl>
                                          <p:spTgt spid="61448"/>
                                        </p:tgtEl>
                                        <p:attrNameLst>
                                          <p:attrName>ppt_x</p:attrName>
                                        </p:attrNameLst>
                                      </p:cBhvr>
                                      <p:tavLst>
                                        <p:tav tm="0">
                                          <p:val>
                                            <p:strVal val="#ppt_x"/>
                                          </p:val>
                                        </p:tav>
                                        <p:tav tm="100000">
                                          <p:val>
                                            <p:strVal val="#ppt_x"/>
                                          </p:val>
                                        </p:tav>
                                      </p:tavLst>
                                    </p:anim>
                                    <p:anim calcmode="lin" valueType="num">
                                      <p:cBhvr additive="base">
                                        <p:cTn id="45" dur="500" fill="hold"/>
                                        <p:tgtEl>
                                          <p:spTgt spid="61448"/>
                                        </p:tgtEl>
                                        <p:attrNameLst>
                                          <p:attrName>ppt_y</p:attrName>
                                        </p:attrNameLst>
                                      </p:cBhvr>
                                      <p:tavLst>
                                        <p:tav tm="0">
                                          <p:val>
                                            <p:strVal val="0-#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2" presetClass="entr" presetSubtype="0" fill="hold" nodeType="clickEffect">
                                  <p:stCondLst>
                                    <p:cond delay="0"/>
                                  </p:stCondLst>
                                  <p:childTnLst>
                                    <p:set>
                                      <p:cBhvr>
                                        <p:cTn id="49" dur="1" fill="hold">
                                          <p:stCondLst>
                                            <p:cond delay="0"/>
                                          </p:stCondLst>
                                        </p:cTn>
                                        <p:tgtEl>
                                          <p:spTgt spid="82948"/>
                                        </p:tgtEl>
                                        <p:attrNameLst>
                                          <p:attrName>style.visibility</p:attrName>
                                        </p:attrNameLst>
                                      </p:cBhvr>
                                      <p:to>
                                        <p:strVal val="visible"/>
                                      </p:to>
                                    </p:set>
                                    <p:animScale>
                                      <p:cBhvr>
                                        <p:cTn id="50" dur="1000" decel="50000" fill="hold">
                                          <p:stCondLst>
                                            <p:cond delay="0"/>
                                          </p:stCondLst>
                                        </p:cTn>
                                        <p:tgtEl>
                                          <p:spTgt spid="829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82948"/>
                                        </p:tgtEl>
                                        <p:attrNameLst>
                                          <p:attrName>ppt_x</p:attrName>
                                          <p:attrName>ppt_y</p:attrName>
                                        </p:attrNameLst>
                                      </p:cBhvr>
                                    </p:animMotion>
                                    <p:animEffect transition="in" filter="fade">
                                      <p:cBhvr>
                                        <p:cTn id="52" dur="10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6144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76FF33F-E2B3-4CC3-9113-1C987961B571}" type="slidenum">
              <a:rPr lang="en-US" altLang="en-US"/>
              <a:pPr/>
              <a:t>54</a:t>
            </a:fld>
            <a:endParaRPr lang="en-US" altLang="en-US"/>
          </a:p>
        </p:txBody>
      </p:sp>
      <p:sp>
        <p:nvSpPr>
          <p:cNvPr id="61444" name="Rectangle 2"/>
          <p:cNvSpPr>
            <a:spLocks noGrp="1" noChangeArrowheads="1"/>
          </p:cNvSpPr>
          <p:nvPr>
            <p:ph type="title"/>
          </p:nvPr>
        </p:nvSpPr>
        <p:spPr/>
        <p:txBody>
          <a:bodyPr/>
          <a:lstStyle/>
          <a:p>
            <a:pPr eaLnBrk="1" hangingPunct="1"/>
            <a:r>
              <a:rPr lang="en-US" altLang="en-US" sz="3400" smtClean="0"/>
              <a:t>3.15. Chèn hình có sẵn vào </a:t>
            </a:r>
            <a:r>
              <a:rPr lang="en-US" altLang="en-US" sz="3400" smtClean="0"/>
              <a:t>PowerPoint </a:t>
            </a:r>
            <a:r>
              <a:rPr lang="en-US" altLang="en-US" sz="3400" smtClean="0"/>
              <a:t>(tt)</a:t>
            </a:r>
            <a:endParaRPr lang="en-US" altLang="en-US" sz="3400" smtClean="0"/>
          </a:p>
        </p:txBody>
      </p:sp>
      <p:sp>
        <p:nvSpPr>
          <p:cNvPr id="80899" name="Rectangle 3"/>
          <p:cNvSpPr>
            <a:spLocks noGrp="1" noChangeArrowheads="1"/>
          </p:cNvSpPr>
          <p:nvPr>
            <p:ph type="body" idx="1"/>
          </p:nvPr>
        </p:nvSpPr>
        <p:spPr/>
        <p:txBody>
          <a:bodyPr/>
          <a:lstStyle/>
          <a:p>
            <a:pPr eaLnBrk="1" hangingPunct="1"/>
            <a:r>
              <a:rPr lang="en-US" altLang="en-US" smtClean="0"/>
              <a:t>Chèn hình từ Word, Excel .v.v.</a:t>
            </a:r>
          </a:p>
          <a:p>
            <a:pPr lvl="1" eaLnBrk="1" hangingPunct="1"/>
            <a:r>
              <a:rPr lang="en-US" altLang="en-US" smtClean="0"/>
              <a:t>Chọn hình cần chèn trong Word hoặc Excel</a:t>
            </a:r>
          </a:p>
          <a:p>
            <a:pPr lvl="1" eaLnBrk="1" hangingPunct="1"/>
            <a:r>
              <a:rPr lang="en-US" altLang="en-US" smtClean="0">
                <a:sym typeface="Wingdings" panose="05000000000000000000" pitchFamily="2" charset="2"/>
              </a:rPr>
              <a:t>Copy (hoặc Ctrl-C)</a:t>
            </a:r>
          </a:p>
          <a:p>
            <a:pPr lvl="1" eaLnBrk="1" hangingPunct="1"/>
            <a:r>
              <a:rPr lang="en-US" altLang="en-US" smtClean="0">
                <a:sym typeface="Wingdings" panose="05000000000000000000" pitchFamily="2" charset="2"/>
              </a:rPr>
              <a:t>Chuyển sang PowerPoint</a:t>
            </a:r>
          </a:p>
          <a:p>
            <a:pPr lvl="1" eaLnBrk="1" hangingPunct="1"/>
            <a:r>
              <a:rPr lang="en-US" altLang="en-US" smtClean="0">
                <a:sym typeface="Wingdings" panose="05000000000000000000" pitchFamily="2" charset="2"/>
              </a:rPr>
              <a:t>Di chuyển đến slide cần chèn</a:t>
            </a:r>
          </a:p>
          <a:p>
            <a:pPr lvl="1" eaLnBrk="1" hangingPunct="1"/>
            <a:r>
              <a:rPr lang="en-US" altLang="en-US" smtClean="0"/>
              <a:t>&lt;</a:t>
            </a:r>
            <a:r>
              <a:rPr lang="en-US" altLang="en-US" i="1" smtClean="0"/>
              <a:t>Tab</a:t>
            </a:r>
            <a:r>
              <a:rPr lang="en-US" altLang="en-US" smtClean="0"/>
              <a:t>&gt; </a:t>
            </a:r>
            <a:r>
              <a:rPr lang="en-US" altLang="en-US" smtClean="0">
                <a:sym typeface="Wingdings" panose="05000000000000000000" pitchFamily="2" charset="2"/>
              </a:rPr>
              <a:t>Home  Paste-&gt;Paste Special …  MS Office Drawing Object (hoặc Ctrl-V)</a:t>
            </a:r>
            <a:endParaRPr lang="en-US" altLang="en-US" smtClean="0"/>
          </a:p>
          <a:p>
            <a:pPr eaLnBrk="1" hangingPunct="1"/>
            <a:endParaRPr lang="en-US" altLang="en-US" smtClean="0"/>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p:cTn id="7" dur="1000" fill="hold"/>
                                        <p:tgtEl>
                                          <p:spTgt spid="8089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089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089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80899">
                                            <p:txEl>
                                              <p:pRg st="1" end="1"/>
                                            </p:txEl>
                                          </p:spTgt>
                                        </p:tgtEl>
                                        <p:attrNameLst>
                                          <p:attrName>style.visibility</p:attrName>
                                        </p:attrNameLst>
                                      </p:cBhvr>
                                      <p:to>
                                        <p:strVal val="visible"/>
                                      </p:to>
                                    </p:set>
                                    <p:anim calcmode="lin" valueType="num">
                                      <p:cBhvr>
                                        <p:cTn id="14" dur="1000" fill="hold"/>
                                        <p:tgtEl>
                                          <p:spTgt spid="8089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089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089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80899">
                                            <p:txEl>
                                              <p:pRg st="2" end="2"/>
                                            </p:txEl>
                                          </p:spTgt>
                                        </p:tgtEl>
                                        <p:attrNameLst>
                                          <p:attrName>style.visibility</p:attrName>
                                        </p:attrNameLst>
                                      </p:cBhvr>
                                      <p:to>
                                        <p:strVal val="visible"/>
                                      </p:to>
                                    </p:set>
                                    <p:anim calcmode="lin" valueType="num">
                                      <p:cBhvr>
                                        <p:cTn id="21" dur="1000" fill="hold"/>
                                        <p:tgtEl>
                                          <p:spTgt spid="8089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8089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8089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80899">
                                            <p:txEl>
                                              <p:pRg st="3" end="3"/>
                                            </p:txEl>
                                          </p:spTgt>
                                        </p:tgtEl>
                                        <p:attrNameLst>
                                          <p:attrName>style.visibility</p:attrName>
                                        </p:attrNameLst>
                                      </p:cBhvr>
                                      <p:to>
                                        <p:strVal val="visible"/>
                                      </p:to>
                                    </p:set>
                                    <p:anim calcmode="lin" valueType="num">
                                      <p:cBhvr>
                                        <p:cTn id="28" dur="1000" fill="hold"/>
                                        <p:tgtEl>
                                          <p:spTgt spid="8089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8089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80899">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80899">
                                            <p:txEl>
                                              <p:pRg st="4" end="4"/>
                                            </p:txEl>
                                          </p:spTgt>
                                        </p:tgtEl>
                                        <p:attrNameLst>
                                          <p:attrName>style.visibility</p:attrName>
                                        </p:attrNameLst>
                                      </p:cBhvr>
                                      <p:to>
                                        <p:strVal val="visible"/>
                                      </p:to>
                                    </p:set>
                                    <p:anim calcmode="lin" valueType="num">
                                      <p:cBhvr>
                                        <p:cTn id="35" dur="1000" fill="hold"/>
                                        <p:tgtEl>
                                          <p:spTgt spid="80899">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80899">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80899">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80899">
                                            <p:txEl>
                                              <p:pRg st="5" end="5"/>
                                            </p:txEl>
                                          </p:spTgt>
                                        </p:tgtEl>
                                        <p:attrNameLst>
                                          <p:attrName>style.visibility</p:attrName>
                                        </p:attrNameLst>
                                      </p:cBhvr>
                                      <p:to>
                                        <p:strVal val="visible"/>
                                      </p:to>
                                    </p:set>
                                    <p:anim calcmode="lin" valueType="num">
                                      <p:cBhvr>
                                        <p:cTn id="42" dur="1000" fill="hold"/>
                                        <p:tgtEl>
                                          <p:spTgt spid="80899">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80899">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808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2467"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1723B08-B7D5-4B5F-BF27-573CEFD47FA2}" type="slidenum">
              <a:rPr lang="en-US" altLang="en-US"/>
              <a:pPr/>
              <a:t>55</a:t>
            </a:fld>
            <a:endParaRPr lang="en-US" altLang="en-US"/>
          </a:p>
        </p:txBody>
      </p:sp>
      <p:sp>
        <p:nvSpPr>
          <p:cNvPr id="62468" name="Rectangle 2"/>
          <p:cNvSpPr>
            <a:spLocks noGrp="1" noChangeArrowheads="1"/>
          </p:cNvSpPr>
          <p:nvPr>
            <p:ph type="title"/>
          </p:nvPr>
        </p:nvSpPr>
        <p:spPr/>
        <p:txBody>
          <a:bodyPr/>
          <a:lstStyle/>
          <a:p>
            <a:pPr eaLnBrk="1" hangingPunct="1"/>
            <a:r>
              <a:rPr lang="en-US" altLang="en-US" sz="3400" smtClean="0"/>
              <a:t>3.16. Vẽ đồ thị trong PowerPoint</a:t>
            </a:r>
          </a:p>
        </p:txBody>
      </p:sp>
      <p:sp>
        <p:nvSpPr>
          <p:cNvPr id="95235" name="Rectangle 3"/>
          <p:cNvSpPr>
            <a:spLocks noGrp="1" noChangeArrowheads="1"/>
          </p:cNvSpPr>
          <p:nvPr>
            <p:ph type="body" sz="half" idx="1"/>
          </p:nvPr>
        </p:nvSpPr>
        <p:spPr/>
        <p:txBody>
          <a:bodyPr/>
          <a:lstStyle/>
          <a:p>
            <a:pPr eaLnBrk="1" hangingPunct="1">
              <a:lnSpc>
                <a:spcPct val="90000"/>
              </a:lnSpc>
            </a:pPr>
            <a:r>
              <a:rPr lang="en-US" altLang="en-US" sz="2600" smtClean="0"/>
              <a:t>Nhập dữ liệu:</a:t>
            </a:r>
          </a:p>
          <a:p>
            <a:pPr lvl="1" eaLnBrk="1" hangingPunct="1">
              <a:lnSpc>
                <a:spcPct val="90000"/>
              </a:lnSpc>
            </a:pPr>
            <a:r>
              <a:rPr lang="en-US" altLang="en-US" sz="2200" smtClean="0"/>
              <a:t>&lt;</a:t>
            </a:r>
            <a:r>
              <a:rPr lang="en-US" altLang="en-US" sz="2200" i="1" smtClean="0"/>
              <a:t>Tab</a:t>
            </a:r>
            <a:r>
              <a:rPr lang="en-US" altLang="en-US" sz="2200" smtClean="0"/>
              <a:t>&gt; Insert </a:t>
            </a:r>
            <a:r>
              <a:rPr lang="en-US" altLang="en-US" sz="2200" smtClean="0">
                <a:sym typeface="Wingdings" panose="05000000000000000000" pitchFamily="2" charset="2"/>
              </a:rPr>
              <a:t> Chart</a:t>
            </a:r>
          </a:p>
          <a:p>
            <a:pPr lvl="1" eaLnBrk="1" hangingPunct="1">
              <a:lnSpc>
                <a:spcPct val="90000"/>
              </a:lnSpc>
            </a:pPr>
            <a:r>
              <a:rPr lang="en-US" altLang="en-US" sz="2200" smtClean="0">
                <a:sym typeface="Wingdings" panose="05000000000000000000" pitchFamily="2" charset="2"/>
              </a:rPr>
              <a:t>Nhập dữ liệu vào Datasheet</a:t>
            </a:r>
          </a:p>
          <a:p>
            <a:pPr eaLnBrk="1" hangingPunct="1">
              <a:lnSpc>
                <a:spcPct val="90000"/>
              </a:lnSpc>
            </a:pPr>
            <a:r>
              <a:rPr lang="en-US" altLang="en-US" sz="2600" smtClean="0">
                <a:sym typeface="Wingdings" panose="05000000000000000000" pitchFamily="2" charset="2"/>
              </a:rPr>
              <a:t>Thay đổi các giá trị trong đồ thị:</a:t>
            </a:r>
          </a:p>
          <a:p>
            <a:pPr lvl="1" eaLnBrk="1" hangingPunct="1">
              <a:lnSpc>
                <a:spcPct val="90000"/>
              </a:lnSpc>
            </a:pPr>
            <a:r>
              <a:rPr lang="en-US" altLang="en-US" sz="2200" smtClean="0">
                <a:sym typeface="Wingdings" panose="05000000000000000000" pitchFamily="2" charset="2"/>
              </a:rPr>
              <a:t>Nhấn chuột vào đồ thị</a:t>
            </a:r>
          </a:p>
          <a:p>
            <a:pPr lvl="1" eaLnBrk="1" hangingPunct="1">
              <a:lnSpc>
                <a:spcPct val="90000"/>
              </a:lnSpc>
            </a:pPr>
            <a:r>
              <a:rPr lang="en-US" altLang="en-US" sz="2200" smtClean="0"/>
              <a:t>&lt;</a:t>
            </a:r>
            <a:r>
              <a:rPr lang="en-US" altLang="en-US" sz="2200" i="1" smtClean="0"/>
              <a:t>Tab</a:t>
            </a:r>
            <a:r>
              <a:rPr lang="en-US" altLang="en-US" sz="2200" smtClean="0"/>
              <a:t>&gt; </a:t>
            </a:r>
            <a:r>
              <a:rPr lang="en-US" altLang="en-US" sz="2200" smtClean="0">
                <a:sym typeface="Wingdings" panose="05000000000000000000" pitchFamily="2" charset="2"/>
              </a:rPr>
              <a:t>Design  Edit Datasheet</a:t>
            </a:r>
          </a:p>
        </p:txBody>
      </p:sp>
      <p:pic>
        <p:nvPicPr>
          <p:cNvPr id="95245" name="Picture 13" descr="chart copy"/>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572000" y="2505075"/>
            <a:ext cx="4191000" cy="2828925"/>
          </a:xfrm>
          <a:noFill/>
        </p:spPr>
      </p:pic>
      <p:pic>
        <p:nvPicPr>
          <p:cNvPr id="95246" name="Picture 14" descr="datasheet copy"/>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953000" y="1828800"/>
            <a:ext cx="3924300" cy="1263650"/>
          </a:xfrm>
          <a:noFill/>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blinds(horizontal)">
                                      <p:cBhvr>
                                        <p:cTn id="7" dur="500"/>
                                        <p:tgtEl>
                                          <p:spTgt spid="95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2" presetClass="entr" presetSubtype="0" fill="hold"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Scale>
                                      <p:cBhvr>
                                        <p:cTn id="12" dur="1000" decel="50000" fill="hold">
                                          <p:stCondLst>
                                            <p:cond delay="0"/>
                                          </p:stCondLst>
                                        </p:cTn>
                                        <p:tgtEl>
                                          <p:spTgt spid="95235">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95235">
                                            <p:txEl>
                                              <p:pRg st="1" end="1"/>
                                            </p:txEl>
                                          </p:spTgt>
                                        </p:tgtEl>
                                        <p:attrNameLst>
                                          <p:attrName>ppt_x</p:attrName>
                                          <p:attrName>ppt_y</p:attrName>
                                        </p:attrNameLst>
                                      </p:cBhvr>
                                    </p:animMotion>
                                    <p:animEffect transition="in" filter="fade">
                                      <p:cBhvr>
                                        <p:cTn id="14" dur="1000"/>
                                        <p:tgtEl>
                                          <p:spTgt spid="9523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2" presetClass="entr" presetSubtype="0" fill="hold" nodeType="clickEffect">
                                  <p:stCondLst>
                                    <p:cond delay="0"/>
                                  </p:stCondLst>
                                  <p:childTnLst>
                                    <p:set>
                                      <p:cBhvr>
                                        <p:cTn id="18" dur="1" fill="hold">
                                          <p:stCondLst>
                                            <p:cond delay="0"/>
                                          </p:stCondLst>
                                        </p:cTn>
                                        <p:tgtEl>
                                          <p:spTgt spid="95245"/>
                                        </p:tgtEl>
                                        <p:attrNameLst>
                                          <p:attrName>style.visibility</p:attrName>
                                        </p:attrNameLst>
                                      </p:cBhvr>
                                      <p:to>
                                        <p:strVal val="visible"/>
                                      </p:to>
                                    </p:set>
                                    <p:animScale>
                                      <p:cBhvr>
                                        <p:cTn id="19" dur="1000" decel="50000" fill="hold">
                                          <p:stCondLst>
                                            <p:cond delay="0"/>
                                          </p:stCondLst>
                                        </p:cTn>
                                        <p:tgtEl>
                                          <p:spTgt spid="952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95245"/>
                                        </p:tgtEl>
                                        <p:attrNameLst>
                                          <p:attrName>ppt_x</p:attrName>
                                          <p:attrName>ppt_y</p:attrName>
                                        </p:attrNameLst>
                                      </p:cBhvr>
                                    </p:animMotion>
                                    <p:animEffect transition="in" filter="fade">
                                      <p:cBhvr>
                                        <p:cTn id="21" dur="1000"/>
                                        <p:tgtEl>
                                          <p:spTgt spid="95245"/>
                                        </p:tgtEl>
                                      </p:cBhvr>
                                    </p:animEffect>
                                  </p:childTnLst>
                                </p:cTn>
                              </p:par>
                              <p:par>
                                <p:cTn id="22" presetID="52" presetClass="entr" presetSubtype="0" fill="hold" nodeType="withEffect">
                                  <p:stCondLst>
                                    <p:cond delay="0"/>
                                  </p:stCondLst>
                                  <p:childTnLst>
                                    <p:set>
                                      <p:cBhvr>
                                        <p:cTn id="23" dur="1" fill="hold">
                                          <p:stCondLst>
                                            <p:cond delay="0"/>
                                          </p:stCondLst>
                                        </p:cTn>
                                        <p:tgtEl>
                                          <p:spTgt spid="95246"/>
                                        </p:tgtEl>
                                        <p:attrNameLst>
                                          <p:attrName>style.visibility</p:attrName>
                                        </p:attrNameLst>
                                      </p:cBhvr>
                                      <p:to>
                                        <p:strVal val="visible"/>
                                      </p:to>
                                    </p:set>
                                    <p:animScale>
                                      <p:cBhvr>
                                        <p:cTn id="24" dur="3000" decel="50000" fill="hold">
                                          <p:stCondLst>
                                            <p:cond delay="0"/>
                                          </p:stCondLst>
                                        </p:cTn>
                                        <p:tgtEl>
                                          <p:spTgt spid="952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3000" decel="50000" fill="hold">
                                          <p:stCondLst>
                                            <p:cond delay="0"/>
                                          </p:stCondLst>
                                        </p:cTn>
                                        <p:tgtEl>
                                          <p:spTgt spid="95246"/>
                                        </p:tgtEl>
                                        <p:attrNameLst>
                                          <p:attrName>ppt_x</p:attrName>
                                          <p:attrName>ppt_y</p:attrName>
                                        </p:attrNameLst>
                                      </p:cBhvr>
                                    </p:animMotion>
                                    <p:animEffect transition="in" filter="fade">
                                      <p:cBhvr>
                                        <p:cTn id="26" dur="3000"/>
                                        <p:tgtEl>
                                          <p:spTgt spid="952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95235">
                                            <p:txEl>
                                              <p:pRg st="2" end="2"/>
                                            </p:txEl>
                                          </p:spTgt>
                                        </p:tgtEl>
                                        <p:attrNameLst>
                                          <p:attrName>style.visibility</p:attrName>
                                        </p:attrNameLst>
                                      </p:cBhvr>
                                      <p:to>
                                        <p:strVal val="visible"/>
                                      </p:to>
                                    </p:set>
                                    <p:animEffect transition="in" filter="box(in)">
                                      <p:cBhvr>
                                        <p:cTn id="31" dur="500"/>
                                        <p:tgtEl>
                                          <p:spTgt spid="95235">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95235">
                                            <p:txEl>
                                              <p:pRg st="3" end="3"/>
                                            </p:txEl>
                                          </p:spTgt>
                                        </p:tgtEl>
                                        <p:attrNameLst>
                                          <p:attrName>style.visibility</p:attrName>
                                        </p:attrNameLst>
                                      </p:cBhvr>
                                      <p:to>
                                        <p:strVal val="visible"/>
                                      </p:to>
                                    </p:set>
                                    <p:animEffect transition="in" filter="blinds(horizontal)">
                                      <p:cBhvr>
                                        <p:cTn id="36" dur="500"/>
                                        <p:tgtEl>
                                          <p:spTgt spid="95235">
                                            <p:txEl>
                                              <p:pRg st="3" end="3"/>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95235">
                                            <p:txEl>
                                              <p:pRg st="4" end="4"/>
                                            </p:txEl>
                                          </p:spTgt>
                                        </p:tgtEl>
                                        <p:attrNameLst>
                                          <p:attrName>style.visibility</p:attrName>
                                        </p:attrNameLst>
                                      </p:cBhvr>
                                      <p:to>
                                        <p:strVal val="visible"/>
                                      </p:to>
                                    </p:set>
                                    <p:animEffect transition="in" filter="blinds(horizontal)">
                                      <p:cBhvr>
                                        <p:cTn id="41" dur="500"/>
                                        <p:tgtEl>
                                          <p:spTgt spid="95235">
                                            <p:txEl>
                                              <p:pRg st="4" end="4"/>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95235">
                                            <p:txEl>
                                              <p:pRg st="5" end="5"/>
                                            </p:txEl>
                                          </p:spTgt>
                                        </p:tgtEl>
                                        <p:attrNameLst>
                                          <p:attrName>style.visibility</p:attrName>
                                        </p:attrNameLst>
                                      </p:cBhvr>
                                      <p:to>
                                        <p:strVal val="visible"/>
                                      </p:to>
                                    </p:set>
                                    <p:animEffect transition="in" filter="blinds(horizontal)">
                                      <p:cBhvr>
                                        <p:cTn id="46" dur="500"/>
                                        <p:tgtEl>
                                          <p:spTgt spid="95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3491"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14E604A-BB4B-4AAE-B5E4-3C26ABAC39A1}" type="slidenum">
              <a:rPr lang="en-US" altLang="en-US"/>
              <a:pPr/>
              <a:t>56</a:t>
            </a:fld>
            <a:endParaRPr lang="en-US" altLang="en-US"/>
          </a:p>
        </p:txBody>
      </p:sp>
      <p:sp>
        <p:nvSpPr>
          <p:cNvPr id="63492" name="Rectangle 2"/>
          <p:cNvSpPr>
            <a:spLocks noGrp="1" noChangeArrowheads="1"/>
          </p:cNvSpPr>
          <p:nvPr>
            <p:ph type="title"/>
          </p:nvPr>
        </p:nvSpPr>
        <p:spPr/>
        <p:txBody>
          <a:bodyPr/>
          <a:lstStyle/>
          <a:p>
            <a:pPr eaLnBrk="1" hangingPunct="1"/>
            <a:r>
              <a:rPr lang="en-US" altLang="en-US" sz="3400" smtClean="0"/>
              <a:t>3.16. Vẽ đồ thị trong PowerPoint (tiếp…)</a:t>
            </a:r>
          </a:p>
        </p:txBody>
      </p:sp>
      <p:sp>
        <p:nvSpPr>
          <p:cNvPr id="112646" name="Rectangle 6"/>
          <p:cNvSpPr>
            <a:spLocks noGrp="1" noChangeArrowheads="1"/>
          </p:cNvSpPr>
          <p:nvPr>
            <p:ph type="body" sz="half" idx="1"/>
          </p:nvPr>
        </p:nvSpPr>
        <p:spPr/>
        <p:txBody>
          <a:bodyPr/>
          <a:lstStyle/>
          <a:p>
            <a:pPr eaLnBrk="1" hangingPunct="1"/>
            <a:r>
              <a:rPr lang="en-US" altLang="en-US" sz="2600" smtClean="0"/>
              <a:t>Thay đổi kiểu vẽ đồ thị:</a:t>
            </a:r>
          </a:p>
          <a:p>
            <a:pPr lvl="1" eaLnBrk="1" hangingPunct="1"/>
            <a:r>
              <a:rPr lang="en-US" altLang="en-US" sz="2200" smtClean="0"/>
              <a:t>Nhấn chuột vào đồ thị</a:t>
            </a:r>
          </a:p>
          <a:p>
            <a:pPr lvl="1" eaLnBrk="1" hangingPunct="1"/>
            <a:r>
              <a:rPr lang="en-US" altLang="en-US" sz="2200" smtClean="0"/>
              <a:t>Chọn đường cần thay đổi:</a:t>
            </a:r>
          </a:p>
          <a:p>
            <a:pPr lvl="2" eaLnBrk="1" hangingPunct="1"/>
            <a:r>
              <a:rPr lang="en-US" altLang="en-US" sz="2100" smtClean="0"/>
              <a:t>Nhấn phím chuột phải</a:t>
            </a:r>
          </a:p>
          <a:p>
            <a:pPr lvl="2" eaLnBrk="1" hangingPunct="1"/>
            <a:r>
              <a:rPr lang="en-US" altLang="en-US" sz="2100" smtClean="0"/>
              <a:t>Chart Type …</a:t>
            </a:r>
          </a:p>
          <a:p>
            <a:pPr lvl="2" eaLnBrk="1" hangingPunct="1"/>
            <a:r>
              <a:rPr lang="en-US" altLang="en-US" sz="2100" smtClean="0"/>
              <a:t>Chọn Change chart Type</a:t>
            </a:r>
          </a:p>
          <a:p>
            <a:pPr lvl="2" eaLnBrk="1" hangingPunct="1"/>
            <a:endParaRPr lang="en-US" altLang="en-US" sz="2100" smtClean="0"/>
          </a:p>
        </p:txBody>
      </p:sp>
      <p:pic>
        <p:nvPicPr>
          <p:cNvPr id="63495" name="Picture 7"/>
          <p:cNvPicPr>
            <a:picLocks noChangeAspect="1" noChangeArrowheads="1"/>
          </p:cNvPicPr>
          <p:nvPr/>
        </p:nvPicPr>
        <p:blipFill>
          <a:blip r:embed="rId3">
            <a:extLst>
              <a:ext uri="{28A0092B-C50C-407E-A947-70E740481C1C}">
                <a14:useLocalDpi xmlns:a14="http://schemas.microsoft.com/office/drawing/2010/main" val="0"/>
              </a:ext>
            </a:extLst>
          </a:blip>
          <a:srcRect l="39423" t="21680" r="19070" b="26955"/>
          <a:stretch>
            <a:fillRect/>
          </a:stretch>
        </p:blipFill>
        <p:spPr bwMode="auto">
          <a:xfrm>
            <a:off x="4495800" y="1905000"/>
            <a:ext cx="4419600"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2646">
                                            <p:txEl>
                                              <p:pRg st="0" end="0"/>
                                            </p:txEl>
                                          </p:spTgt>
                                        </p:tgtEl>
                                        <p:attrNameLst>
                                          <p:attrName>style.visibility</p:attrName>
                                        </p:attrNameLst>
                                      </p:cBhvr>
                                      <p:to>
                                        <p:strVal val="visible"/>
                                      </p:to>
                                    </p:set>
                                    <p:animEffect transition="in" filter="box(in)">
                                      <p:cBhvr>
                                        <p:cTn id="7" dur="500"/>
                                        <p:tgtEl>
                                          <p:spTgt spid="1126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2646">
                                            <p:txEl>
                                              <p:pRg st="1" end="1"/>
                                            </p:txEl>
                                          </p:spTgt>
                                        </p:tgtEl>
                                        <p:attrNameLst>
                                          <p:attrName>style.visibility</p:attrName>
                                        </p:attrNameLst>
                                      </p:cBhvr>
                                      <p:to>
                                        <p:strVal val="visible"/>
                                      </p:to>
                                    </p:set>
                                    <p:animEffect transition="in" filter="box(in)">
                                      <p:cBhvr>
                                        <p:cTn id="12" dur="500"/>
                                        <p:tgtEl>
                                          <p:spTgt spid="1126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2646">
                                            <p:txEl>
                                              <p:pRg st="2" end="2"/>
                                            </p:txEl>
                                          </p:spTgt>
                                        </p:tgtEl>
                                        <p:attrNameLst>
                                          <p:attrName>style.visibility</p:attrName>
                                        </p:attrNameLst>
                                      </p:cBhvr>
                                      <p:to>
                                        <p:strVal val="visible"/>
                                      </p:to>
                                    </p:set>
                                    <p:animEffect transition="in" filter="box(in)">
                                      <p:cBhvr>
                                        <p:cTn id="17" dur="500"/>
                                        <p:tgtEl>
                                          <p:spTgt spid="1126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12646">
                                            <p:txEl>
                                              <p:pRg st="3" end="3"/>
                                            </p:txEl>
                                          </p:spTgt>
                                        </p:tgtEl>
                                        <p:attrNameLst>
                                          <p:attrName>style.visibility</p:attrName>
                                        </p:attrNameLst>
                                      </p:cBhvr>
                                      <p:to>
                                        <p:strVal val="visible"/>
                                      </p:to>
                                    </p:set>
                                    <p:animEffect transition="in" filter="box(in)">
                                      <p:cBhvr>
                                        <p:cTn id="22" dur="500"/>
                                        <p:tgtEl>
                                          <p:spTgt spid="11264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12646">
                                            <p:txEl>
                                              <p:pRg st="4" end="4"/>
                                            </p:txEl>
                                          </p:spTgt>
                                        </p:tgtEl>
                                        <p:attrNameLst>
                                          <p:attrName>style.visibility</p:attrName>
                                        </p:attrNameLst>
                                      </p:cBhvr>
                                      <p:to>
                                        <p:strVal val="visible"/>
                                      </p:to>
                                    </p:set>
                                    <p:animEffect transition="in" filter="box(in)">
                                      <p:cBhvr>
                                        <p:cTn id="27" dur="500"/>
                                        <p:tgtEl>
                                          <p:spTgt spid="11264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495"/>
                                        </p:tgtEl>
                                        <p:attrNameLst>
                                          <p:attrName>style.visibility</p:attrName>
                                        </p:attrNameLst>
                                      </p:cBhvr>
                                      <p:to>
                                        <p:strVal val="visible"/>
                                      </p:to>
                                    </p:set>
                                    <p:animEffect transition="in" filter="blinds(horizontal)">
                                      <p:cBhvr>
                                        <p:cTn id="32" dur="500"/>
                                        <p:tgtEl>
                                          <p:spTgt spid="634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12646">
                                            <p:txEl>
                                              <p:pRg st="5" end="5"/>
                                            </p:txEl>
                                          </p:spTgt>
                                        </p:tgtEl>
                                        <p:attrNameLst>
                                          <p:attrName>style.visibility</p:attrName>
                                        </p:attrNameLst>
                                      </p:cBhvr>
                                      <p:to>
                                        <p:strVal val="visible"/>
                                      </p:to>
                                    </p:set>
                                    <p:animEffect transition="in" filter="blinds(horizontal)">
                                      <p:cBhvr>
                                        <p:cTn id="37" dur="500"/>
                                        <p:tgtEl>
                                          <p:spTgt spid="1126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451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469778D-DC96-49EC-BD5D-A8682CF08084}" type="slidenum">
              <a:rPr lang="en-US" altLang="en-US"/>
              <a:pPr/>
              <a:t>57</a:t>
            </a:fld>
            <a:endParaRPr lang="en-US" altLang="en-US"/>
          </a:p>
        </p:txBody>
      </p:sp>
      <p:sp>
        <p:nvSpPr>
          <p:cNvPr id="64516" name="Rectangle 2"/>
          <p:cNvSpPr>
            <a:spLocks noGrp="1" noChangeArrowheads="1"/>
          </p:cNvSpPr>
          <p:nvPr>
            <p:ph type="title"/>
          </p:nvPr>
        </p:nvSpPr>
        <p:spPr/>
        <p:txBody>
          <a:bodyPr/>
          <a:lstStyle/>
          <a:p>
            <a:pPr eaLnBrk="1" hangingPunct="1"/>
            <a:r>
              <a:rPr lang="en-GB" altLang="en-US" sz="3400" smtClean="0"/>
              <a:t>3.17. Chèn các thông tin đa </a:t>
            </a:r>
            <a:r>
              <a:rPr lang="en-GB" altLang="en-US" sz="3400" smtClean="0"/>
              <a:t>phương </a:t>
            </a:r>
            <a:r>
              <a:rPr lang="en-GB" altLang="en-US" sz="3400" smtClean="0"/>
              <a:t>tiện</a:t>
            </a:r>
            <a:endParaRPr lang="en-US" altLang="en-US" sz="3400" smtClean="0"/>
          </a:p>
        </p:txBody>
      </p:sp>
      <p:sp>
        <p:nvSpPr>
          <p:cNvPr id="122883" name="Rectangle 3"/>
          <p:cNvSpPr>
            <a:spLocks noGrp="1" noChangeArrowheads="1"/>
          </p:cNvSpPr>
          <p:nvPr>
            <p:ph type="body" idx="1"/>
          </p:nvPr>
        </p:nvSpPr>
        <p:spPr/>
        <p:txBody>
          <a:bodyPr/>
          <a:lstStyle/>
          <a:p>
            <a:pPr eaLnBrk="1" hangingPunct="1"/>
            <a:r>
              <a:rPr lang="en-GB" altLang="en-US" smtClean="0"/>
              <a:t>Chèn âm thanh:</a:t>
            </a:r>
          </a:p>
          <a:p>
            <a:pPr lvl="1" eaLnBrk="1" hangingPunct="1"/>
            <a:r>
              <a:rPr lang="en-GB" altLang="en-US" smtClean="0"/>
              <a:t>&lt;</a:t>
            </a:r>
            <a:r>
              <a:rPr lang="en-GB" altLang="en-US" i="1" smtClean="0"/>
              <a:t>Tab</a:t>
            </a:r>
            <a:r>
              <a:rPr lang="en-GB" altLang="en-US" smtClean="0"/>
              <a:t>&gt; Insert </a:t>
            </a:r>
            <a:r>
              <a:rPr lang="en-GB" altLang="en-US" smtClean="0">
                <a:sym typeface="Wingdings" panose="05000000000000000000" pitchFamily="2" charset="2"/>
              </a:rPr>
              <a:t> Media-&gt; Audio</a:t>
            </a:r>
          </a:p>
          <a:p>
            <a:pPr lvl="2" eaLnBrk="1" hangingPunct="1">
              <a:buFont typeface="Wingdings" panose="05000000000000000000" pitchFamily="2" charset="2"/>
              <a:buChar char="à"/>
            </a:pPr>
            <a:r>
              <a:rPr lang="en-GB" altLang="en-US" smtClean="0">
                <a:sym typeface="Wingdings" panose="05000000000000000000" pitchFamily="2" charset="2"/>
              </a:rPr>
              <a:t>Audio from file…</a:t>
            </a:r>
          </a:p>
          <a:p>
            <a:pPr lvl="2" eaLnBrk="1" hangingPunct="1">
              <a:buFont typeface="Wingdings" panose="05000000000000000000" pitchFamily="2" charset="2"/>
              <a:buChar char="à"/>
            </a:pPr>
            <a:r>
              <a:rPr lang="en-GB" altLang="en-US" smtClean="0">
                <a:sym typeface="Wingdings" panose="05000000000000000000" pitchFamily="2" charset="2"/>
              </a:rPr>
              <a:t>Clip Art Audio…</a:t>
            </a:r>
          </a:p>
          <a:p>
            <a:pPr lvl="2" eaLnBrk="1" hangingPunct="1">
              <a:buFont typeface="Wingdings" panose="05000000000000000000" pitchFamily="2" charset="2"/>
              <a:buChar char="à"/>
            </a:pPr>
            <a:r>
              <a:rPr lang="en-GB" altLang="en-US" smtClean="0"/>
              <a:t>Record Audio…</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box(in)">
                                      <p:cBhvr>
                                        <p:cTn id="7" dur="500"/>
                                        <p:tgtEl>
                                          <p:spTgt spid="122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22883">
                                            <p:txEl>
                                              <p:pRg st="1" end="1"/>
                                            </p:txEl>
                                          </p:spTgt>
                                        </p:tgtEl>
                                        <p:attrNameLst>
                                          <p:attrName>style.visibility</p:attrName>
                                        </p:attrNameLst>
                                      </p:cBhvr>
                                      <p:to>
                                        <p:strVal val="visible"/>
                                      </p:to>
                                    </p:set>
                                    <p:animEffect transition="in" filter="box(in)">
                                      <p:cBhvr>
                                        <p:cTn id="12" dur="500"/>
                                        <p:tgtEl>
                                          <p:spTgt spid="1228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22883">
                                            <p:txEl>
                                              <p:pRg st="2" end="2"/>
                                            </p:txEl>
                                          </p:spTgt>
                                        </p:tgtEl>
                                        <p:attrNameLst>
                                          <p:attrName>style.visibility</p:attrName>
                                        </p:attrNameLst>
                                      </p:cBhvr>
                                      <p:to>
                                        <p:strVal val="visible"/>
                                      </p:to>
                                    </p:set>
                                    <p:animEffect transition="in" filter="box(in)">
                                      <p:cBhvr>
                                        <p:cTn id="17" dur="500"/>
                                        <p:tgtEl>
                                          <p:spTgt spid="1228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22883">
                                            <p:txEl>
                                              <p:pRg st="3" end="3"/>
                                            </p:txEl>
                                          </p:spTgt>
                                        </p:tgtEl>
                                        <p:attrNameLst>
                                          <p:attrName>style.visibility</p:attrName>
                                        </p:attrNameLst>
                                      </p:cBhvr>
                                      <p:to>
                                        <p:strVal val="visible"/>
                                      </p:to>
                                    </p:set>
                                    <p:animEffect transition="in" filter="box(in)">
                                      <p:cBhvr>
                                        <p:cTn id="22" dur="500"/>
                                        <p:tgtEl>
                                          <p:spTgt spid="1228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22883">
                                            <p:txEl>
                                              <p:pRg st="4" end="4"/>
                                            </p:txEl>
                                          </p:spTgt>
                                        </p:tgtEl>
                                        <p:attrNameLst>
                                          <p:attrName>style.visibility</p:attrName>
                                        </p:attrNameLst>
                                      </p:cBhvr>
                                      <p:to>
                                        <p:strVal val="visible"/>
                                      </p:to>
                                    </p:set>
                                    <p:animEffect transition="in" filter="box(in)">
                                      <p:cBhvr>
                                        <p:cTn id="27"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553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2AE66B6-2A4D-41F6-9483-9CB704EEA955}" type="slidenum">
              <a:rPr lang="en-US" altLang="en-US"/>
              <a:pPr/>
              <a:t>58</a:t>
            </a:fld>
            <a:endParaRPr lang="en-US" altLang="en-US"/>
          </a:p>
        </p:txBody>
      </p:sp>
      <p:sp>
        <p:nvSpPr>
          <p:cNvPr id="65540" name="Rectangle 2"/>
          <p:cNvSpPr>
            <a:spLocks noGrp="1" noChangeArrowheads="1"/>
          </p:cNvSpPr>
          <p:nvPr>
            <p:ph type="title"/>
          </p:nvPr>
        </p:nvSpPr>
        <p:spPr/>
        <p:txBody>
          <a:bodyPr/>
          <a:lstStyle/>
          <a:p>
            <a:pPr eaLnBrk="1" hangingPunct="1"/>
            <a:r>
              <a:rPr lang="en-GB" altLang="en-US" sz="3400" smtClean="0"/>
              <a:t>3.17. Chèn các thông tin đa phương </a:t>
            </a:r>
            <a:r>
              <a:rPr lang="en-GB" altLang="en-US" sz="3400" smtClean="0"/>
              <a:t>tiện </a:t>
            </a:r>
            <a:r>
              <a:rPr lang="en-GB" altLang="en-US" sz="3400" smtClean="0"/>
              <a:t>(tt)</a:t>
            </a:r>
            <a:endParaRPr lang="en-US" altLang="en-US" sz="3400" smtClean="0"/>
          </a:p>
        </p:txBody>
      </p:sp>
      <p:sp>
        <p:nvSpPr>
          <p:cNvPr id="212995" name="Rectangle 3"/>
          <p:cNvSpPr>
            <a:spLocks noGrp="1" noChangeArrowheads="1"/>
          </p:cNvSpPr>
          <p:nvPr>
            <p:ph type="body" idx="1"/>
          </p:nvPr>
        </p:nvSpPr>
        <p:spPr/>
        <p:txBody>
          <a:bodyPr/>
          <a:lstStyle/>
          <a:p>
            <a:pPr eaLnBrk="1" hangingPunct="1"/>
            <a:r>
              <a:rPr lang="en-US" altLang="en-US" smtClean="0"/>
              <a:t>Thí dụ:</a:t>
            </a:r>
          </a:p>
          <a:p>
            <a:pPr lvl="1" eaLnBrk="1" hangingPunct="1"/>
            <a:r>
              <a:rPr lang="en-US" altLang="en-US" smtClean="0"/>
              <a:t>Clip Art Audio…</a:t>
            </a:r>
          </a:p>
          <a:p>
            <a:pPr lvl="1" eaLnBrk="1" hangingPunct="1"/>
            <a:r>
              <a:rPr lang="en-US" altLang="en-US" smtClean="0"/>
              <a:t>Sound from File:</a:t>
            </a:r>
          </a:p>
        </p:txBody>
      </p:sp>
      <p:pic>
        <p:nvPicPr>
          <p:cNvPr id="213000" name="01 Minor Swing.wma">
            <a:hlinkClick r:id="" action="ppaction://media"/>
          </p:cNvPr>
          <p:cNvPicPr>
            <a:picLocks noRot="1" noChangeAspect="1" noChangeArrowheads="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4114800" y="274364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1" name="J021418.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7">
            <a:extLst>
              <a:ext uri="{28A0092B-C50C-407E-A947-70E740481C1C}">
                <a14:useLocalDpi xmlns:a14="http://schemas.microsoft.com/office/drawing/2010/main" val="0"/>
              </a:ext>
            </a:extLst>
          </a:blip>
          <a:srcRect/>
          <a:stretch>
            <a:fillRect/>
          </a:stretch>
        </p:blipFill>
        <p:spPr bwMode="auto">
          <a:xfrm>
            <a:off x="4114800" y="2286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Effect transition="in" filter="box(in)">
                                      <p:cBhvr>
                                        <p:cTn id="7" dur="500"/>
                                        <p:tgtEl>
                                          <p:spTgt spid="212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2" presetClass="entr" presetSubtype="0" fill="hold" nodeType="clickEffect">
                                  <p:stCondLst>
                                    <p:cond delay="0"/>
                                  </p:stCondLst>
                                  <p:childTnLst>
                                    <p:set>
                                      <p:cBhvr>
                                        <p:cTn id="11" dur="1" fill="hold">
                                          <p:stCondLst>
                                            <p:cond delay="0"/>
                                          </p:stCondLst>
                                        </p:cTn>
                                        <p:tgtEl>
                                          <p:spTgt spid="212995">
                                            <p:txEl>
                                              <p:pRg st="1" end="1"/>
                                            </p:txEl>
                                          </p:spTgt>
                                        </p:tgtEl>
                                        <p:attrNameLst>
                                          <p:attrName>style.visibility</p:attrName>
                                        </p:attrNameLst>
                                      </p:cBhvr>
                                      <p:to>
                                        <p:strVal val="visible"/>
                                      </p:to>
                                    </p:set>
                                    <p:animScale>
                                      <p:cBhvr>
                                        <p:cTn id="12" dur="1000" decel="50000" fill="hold">
                                          <p:stCondLst>
                                            <p:cond delay="0"/>
                                          </p:stCondLst>
                                        </p:cTn>
                                        <p:tgtEl>
                                          <p:spTgt spid="212995">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12995">
                                            <p:txEl>
                                              <p:pRg st="1" end="1"/>
                                            </p:txEl>
                                          </p:spTgt>
                                        </p:tgtEl>
                                        <p:attrNameLst>
                                          <p:attrName>ppt_x</p:attrName>
                                          <p:attrName>ppt_y</p:attrName>
                                        </p:attrNameLst>
                                      </p:cBhvr>
                                    </p:animMotion>
                                    <p:animEffect transition="in" filter="fade">
                                      <p:cBhvr>
                                        <p:cTn id="14" dur="1000"/>
                                        <p:tgtEl>
                                          <p:spTgt spid="212995">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213001"/>
                                        </p:tgtEl>
                                        <p:attrNameLst>
                                          <p:attrName>style.visibility</p:attrName>
                                        </p:attrNameLst>
                                      </p:cBhvr>
                                      <p:to>
                                        <p:strVal val="visible"/>
                                      </p:to>
                                    </p:set>
                                    <p:animScale>
                                      <p:cBhvr>
                                        <p:cTn id="17" dur="1000" decel="50000" fill="hold">
                                          <p:stCondLst>
                                            <p:cond delay="0"/>
                                          </p:stCondLst>
                                        </p:cTn>
                                        <p:tgtEl>
                                          <p:spTgt spid="21300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13001"/>
                                        </p:tgtEl>
                                        <p:attrNameLst>
                                          <p:attrName>ppt_x</p:attrName>
                                          <p:attrName>ppt_y</p:attrName>
                                        </p:attrNameLst>
                                      </p:cBhvr>
                                    </p:animMotion>
                                    <p:animEffect transition="in" filter="fade">
                                      <p:cBhvr>
                                        <p:cTn id="19" dur="1000"/>
                                        <p:tgtEl>
                                          <p:spTgt spid="2130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212995">
                                            <p:txEl>
                                              <p:pRg st="2" end="2"/>
                                            </p:txEl>
                                          </p:spTgt>
                                        </p:tgtEl>
                                        <p:attrNameLst>
                                          <p:attrName>style.visibility</p:attrName>
                                        </p:attrNameLst>
                                      </p:cBhvr>
                                      <p:to>
                                        <p:strVal val="visible"/>
                                      </p:to>
                                    </p:set>
                                    <p:animEffect transition="in" filter="box(in)">
                                      <p:cBhvr>
                                        <p:cTn id="24" dur="500"/>
                                        <p:tgtEl>
                                          <p:spTgt spid="212995">
                                            <p:txEl>
                                              <p:pRg st="2" end="2"/>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213000"/>
                                        </p:tgtEl>
                                        <p:attrNameLst>
                                          <p:attrName>style.visibility</p:attrName>
                                        </p:attrNameLst>
                                      </p:cBhvr>
                                      <p:to>
                                        <p:strVal val="visible"/>
                                      </p:to>
                                    </p:set>
                                    <p:animEffect transition="in" filter="box(in)">
                                      <p:cBhvr>
                                        <p:cTn id="27" dur="500"/>
                                        <p:tgtEl>
                                          <p:spTgt spid="21300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213000"/>
                </p:tgtEl>
              </p:cMediaNode>
            </p:audio>
            <p:audio>
              <p:cMediaNode>
                <p:cTn id="29" fill="hold" display="0">
                  <p:stCondLst>
                    <p:cond delay="indefinite"/>
                  </p:stCondLst>
                  <p:endCondLst>
                    <p:cond evt="onNext" delay="0">
                      <p:tgtEl>
                        <p:sldTgt/>
                      </p:tgtEl>
                    </p:cond>
                    <p:cond evt="onPrev" delay="0">
                      <p:tgtEl>
                        <p:sldTgt/>
                      </p:tgtEl>
                    </p:cond>
                    <p:cond evt="onStopAudio" delay="0">
                      <p:tgtEl>
                        <p:sldTgt/>
                      </p:tgtEl>
                    </p:cond>
                  </p:endCondLst>
                </p:cTn>
                <p:tgtEl>
                  <p:spTgt spid="21300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1024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64FE028-2423-4E61-AB14-7E8EFF5D247D}" type="slidenum">
              <a:rPr lang="en-US" altLang="en-US"/>
              <a:pPr/>
              <a:t>5</a:t>
            </a:fld>
            <a:endParaRPr lang="en-US" altLang="en-US"/>
          </a:p>
        </p:txBody>
      </p:sp>
      <p:sp>
        <p:nvSpPr>
          <p:cNvPr id="10244" name="Rectangle 2"/>
          <p:cNvSpPr>
            <a:spLocks noGrp="1" noChangeArrowheads="1"/>
          </p:cNvSpPr>
          <p:nvPr>
            <p:ph type="title"/>
          </p:nvPr>
        </p:nvSpPr>
        <p:spPr/>
        <p:txBody>
          <a:bodyPr/>
          <a:lstStyle/>
          <a:p>
            <a:pPr eaLnBrk="1" hangingPunct="1"/>
            <a:r>
              <a:rPr lang="en-US" altLang="en-US" smtClean="0"/>
              <a:t>Nội dung chương trình</a:t>
            </a:r>
          </a:p>
        </p:txBody>
      </p:sp>
      <p:sp>
        <p:nvSpPr>
          <p:cNvPr id="13315" name="Rectangle 3"/>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en-US" altLang="en-US" smtClean="0">
                <a:solidFill>
                  <a:srgbClr val="3399FF"/>
                </a:solidFill>
              </a:rPr>
              <a:t>Giới thiệu PowerPoint và ứng dụng</a:t>
            </a:r>
          </a:p>
          <a:p>
            <a:pPr marL="571500" indent="-571500" eaLnBrk="1" hangingPunct="1">
              <a:buFont typeface="Wingdings" panose="05000000000000000000" pitchFamily="2" charset="2"/>
              <a:buAutoNum type="arabicPeriod"/>
            </a:pPr>
            <a:r>
              <a:rPr lang="en-US" altLang="en-US" smtClean="0"/>
              <a:t>Làm quen với PowerPoint</a:t>
            </a:r>
          </a:p>
          <a:p>
            <a:pPr marL="571500" indent="-571500" eaLnBrk="1" hangingPunct="1">
              <a:buFont typeface="Wingdings" panose="05000000000000000000" pitchFamily="2" charset="2"/>
              <a:buAutoNum type="arabicPeriod"/>
            </a:pPr>
            <a:r>
              <a:rPr lang="en-US" altLang="en-US">
                <a:solidFill>
                  <a:srgbClr val="3399FF"/>
                </a:solidFill>
              </a:rPr>
              <a:t>Tạo bài thuyết trình</a:t>
            </a:r>
          </a:p>
          <a:p>
            <a:pPr marL="571500" indent="-571500" eaLnBrk="1" hangingPunct="1">
              <a:buFont typeface="Wingdings" panose="05000000000000000000" pitchFamily="2" charset="2"/>
              <a:buAutoNum type="arabicPeriod"/>
            </a:pPr>
            <a:r>
              <a:rPr lang="en-US" altLang="en-US">
                <a:solidFill>
                  <a:srgbClr val="3399FF"/>
                </a:solidFill>
              </a:rPr>
              <a:t>Kỹ năng thuyết trình</a:t>
            </a:r>
            <a:endParaRPr lang="en-US" altLang="en-US">
              <a:solidFill>
                <a:srgbClr val="3399FF"/>
              </a:solidFill>
            </a:endParaRP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checkerboard(across)">
                                      <p:cBhvr>
                                        <p:cTn id="7" dur="500"/>
                                        <p:tgtEl>
                                          <p:spTgt spid="1331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10" dur="500"/>
                                        <p:tgtEl>
                                          <p:spTgt spid="13315">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3315">
                                            <p:txEl>
                                              <p:charRg st="58" end="79"/>
                                            </p:txEl>
                                          </p:spTgt>
                                        </p:tgtEl>
                                        <p:attrNameLst>
                                          <p:attrName>style.visibility</p:attrName>
                                        </p:attrNameLst>
                                      </p:cBhvr>
                                      <p:to>
                                        <p:strVal val="visible"/>
                                      </p:to>
                                    </p:set>
                                    <p:animEffect transition="in" filter="checkerboard(across)">
                                      <p:cBhvr>
                                        <p:cTn id="13" dur="500"/>
                                        <p:tgtEl>
                                          <p:spTgt spid="13315">
                                            <p:txEl>
                                              <p:charRg st="58" end="79"/>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3315">
                                            <p:txEl>
                                              <p:charRg st="79" end="100"/>
                                            </p:txEl>
                                          </p:spTgt>
                                        </p:tgtEl>
                                        <p:attrNameLst>
                                          <p:attrName>style.visibility</p:attrName>
                                        </p:attrNameLst>
                                      </p:cBhvr>
                                      <p:to>
                                        <p:strVal val="visible"/>
                                      </p:to>
                                    </p:set>
                                    <p:animEffect transition="in" filter="checkerboard(across)">
                                      <p:cBhvr>
                                        <p:cTn id="16" dur="500"/>
                                        <p:tgtEl>
                                          <p:spTgt spid="13315">
                                            <p:txEl>
                                              <p:charRg st="79" end="1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6563"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875EB02-003F-47C7-8A32-9CE9371A2717}" type="slidenum">
              <a:rPr lang="en-US" altLang="en-US"/>
              <a:pPr/>
              <a:t>59</a:t>
            </a:fld>
            <a:endParaRPr lang="en-US" altLang="en-US"/>
          </a:p>
        </p:txBody>
      </p:sp>
      <p:sp>
        <p:nvSpPr>
          <p:cNvPr id="66564" name="Rectangle 2"/>
          <p:cNvSpPr>
            <a:spLocks noGrp="1" noChangeArrowheads="1"/>
          </p:cNvSpPr>
          <p:nvPr>
            <p:ph type="title"/>
          </p:nvPr>
        </p:nvSpPr>
        <p:spPr>
          <a:xfrm>
            <a:off x="76200" y="838200"/>
            <a:ext cx="8991600" cy="682625"/>
          </a:xfrm>
        </p:spPr>
        <p:txBody>
          <a:bodyPr/>
          <a:lstStyle/>
          <a:p>
            <a:pPr eaLnBrk="1" hangingPunct="1"/>
            <a:r>
              <a:rPr lang="en-GB" altLang="en-US" sz="3400" smtClean="0"/>
              <a:t>3.17. Chèn các thông tin đa phương </a:t>
            </a:r>
            <a:r>
              <a:rPr lang="en-GB" altLang="en-US" sz="3400" smtClean="0"/>
              <a:t>tiện </a:t>
            </a:r>
            <a:r>
              <a:rPr lang="en-GB" altLang="en-US" sz="3400" smtClean="0"/>
              <a:t>(tt)</a:t>
            </a:r>
            <a:endParaRPr lang="en-US" altLang="en-US" sz="3400" smtClean="0"/>
          </a:p>
        </p:txBody>
      </p:sp>
      <p:sp>
        <p:nvSpPr>
          <p:cNvPr id="214019" name="Rectangle 3"/>
          <p:cNvSpPr>
            <a:spLocks noGrp="1" noChangeArrowheads="1"/>
          </p:cNvSpPr>
          <p:nvPr>
            <p:ph type="body" sz="half" idx="1"/>
          </p:nvPr>
        </p:nvSpPr>
        <p:spPr/>
        <p:txBody>
          <a:bodyPr/>
          <a:lstStyle/>
          <a:p>
            <a:pPr eaLnBrk="1" hangingPunct="1">
              <a:lnSpc>
                <a:spcPct val="90000"/>
              </a:lnSpc>
            </a:pPr>
            <a:r>
              <a:rPr lang="en-GB" altLang="en-US" sz="2600" smtClean="0"/>
              <a:t>Chèn hình ảnh động</a:t>
            </a:r>
            <a:r>
              <a:rPr lang="en-US" altLang="en-US" sz="2600" smtClean="0"/>
              <a:t>:</a:t>
            </a:r>
          </a:p>
          <a:p>
            <a:pPr lvl="1" eaLnBrk="1" hangingPunct="1">
              <a:lnSpc>
                <a:spcPct val="90000"/>
              </a:lnSpc>
            </a:pPr>
            <a:r>
              <a:rPr lang="en-GB" altLang="en-US" sz="2200" smtClean="0"/>
              <a:t>&lt;</a:t>
            </a:r>
            <a:r>
              <a:rPr lang="en-GB" altLang="en-US" sz="2200" i="1" smtClean="0"/>
              <a:t>Tab</a:t>
            </a:r>
            <a:r>
              <a:rPr lang="en-GB" altLang="en-US" sz="2200" smtClean="0"/>
              <a:t>&gt; Insert </a:t>
            </a:r>
            <a:r>
              <a:rPr lang="en-GB" altLang="en-US" sz="2200" smtClean="0">
                <a:sym typeface="Wingdings" panose="05000000000000000000" pitchFamily="2" charset="2"/>
              </a:rPr>
              <a:t> Media-&gt;Video</a:t>
            </a:r>
          </a:p>
          <a:p>
            <a:pPr lvl="2" eaLnBrk="1" hangingPunct="1">
              <a:lnSpc>
                <a:spcPct val="90000"/>
              </a:lnSpc>
              <a:buFont typeface="Wingdings" panose="05000000000000000000" pitchFamily="2" charset="2"/>
              <a:buChar char="à"/>
            </a:pPr>
            <a:r>
              <a:rPr lang="en-GB" altLang="en-US" sz="2100" smtClean="0">
                <a:sym typeface="Wingdings" panose="05000000000000000000" pitchFamily="2" charset="2"/>
              </a:rPr>
              <a:t>Clip Art Video…</a:t>
            </a:r>
          </a:p>
          <a:p>
            <a:pPr lvl="2" eaLnBrk="1" hangingPunct="1">
              <a:lnSpc>
                <a:spcPct val="90000"/>
              </a:lnSpc>
              <a:buFont typeface="Wingdings" panose="05000000000000000000" pitchFamily="2" charset="2"/>
              <a:buChar char="à"/>
            </a:pPr>
            <a:r>
              <a:rPr lang="en-GB" altLang="en-US" sz="2100" smtClean="0">
                <a:sym typeface="Wingdings" panose="05000000000000000000" pitchFamily="2" charset="2"/>
              </a:rPr>
              <a:t>Movie from File …</a:t>
            </a:r>
          </a:p>
          <a:p>
            <a:pPr eaLnBrk="1" hangingPunct="1">
              <a:lnSpc>
                <a:spcPct val="90000"/>
              </a:lnSpc>
            </a:pPr>
            <a:r>
              <a:rPr lang="en-US" altLang="en-US" sz="2600" smtClean="0"/>
              <a:t>Thí dụ:</a:t>
            </a:r>
          </a:p>
          <a:p>
            <a:pPr eaLnBrk="1" hangingPunct="1">
              <a:lnSpc>
                <a:spcPct val="90000"/>
              </a:lnSpc>
              <a:buFont typeface="Wingdings" panose="05000000000000000000" pitchFamily="2" charset="2"/>
              <a:buNone/>
            </a:pPr>
            <a:endParaRPr lang="en-US" altLang="en-US" sz="2600" smtClean="0"/>
          </a:p>
          <a:p>
            <a:pPr eaLnBrk="1" hangingPunct="1">
              <a:lnSpc>
                <a:spcPct val="90000"/>
              </a:lnSpc>
              <a:buFont typeface="Wingdings" panose="05000000000000000000" pitchFamily="2" charset="2"/>
              <a:buNone/>
            </a:pPr>
            <a:endParaRPr lang="en-GB" altLang="en-US" sz="2600" smtClean="0">
              <a:sym typeface="Wingdings" panose="05000000000000000000" pitchFamily="2" charset="2"/>
            </a:endParaRPr>
          </a:p>
          <a:p>
            <a:pPr lvl="1" eaLnBrk="1" hangingPunct="1">
              <a:lnSpc>
                <a:spcPct val="90000"/>
              </a:lnSpc>
            </a:pPr>
            <a:endParaRPr lang="en-US" altLang="en-US" sz="2200" smtClean="0"/>
          </a:p>
        </p:txBody>
      </p:sp>
      <p:graphicFrame>
        <p:nvGraphicFramePr>
          <p:cNvPr id="214079" name="Group 63"/>
          <p:cNvGraphicFramePr>
            <a:graphicFrameLocks noGrp="1"/>
          </p:cNvGraphicFramePr>
          <p:nvPr>
            <p:ph sz="half" idx="2"/>
          </p:nvPr>
        </p:nvGraphicFramePr>
        <p:xfrm>
          <a:off x="2438400" y="3276600"/>
          <a:ext cx="6129338" cy="2895600"/>
        </p:xfrm>
        <a:graphic>
          <a:graphicData uri="http://schemas.openxmlformats.org/drawingml/2006/table">
            <a:tbl>
              <a:tblPr/>
              <a:tblGrid>
                <a:gridCol w="2308225">
                  <a:extLst>
                    <a:ext uri="{9D8B030D-6E8A-4147-A177-3AD203B41FA5}">
                      <a16:colId xmlns:a16="http://schemas.microsoft.com/office/drawing/2014/main" val="20000"/>
                    </a:ext>
                  </a:extLst>
                </a:gridCol>
                <a:gridCol w="3821113">
                  <a:extLst>
                    <a:ext uri="{9D8B030D-6E8A-4147-A177-3AD203B41FA5}">
                      <a16:colId xmlns:a16="http://schemas.microsoft.com/office/drawing/2014/main" val="20001"/>
                    </a:ext>
                  </a:extLst>
                </a:gridCol>
              </a:tblGrid>
              <a:tr h="679450">
                <a:tc>
                  <a:txBody>
                    <a:bodyPr/>
                    <a:lstStyle/>
                    <a:p>
                      <a:pPr marL="471488" marR="0" lvl="1"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Movie from Clip Organizer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Movie from File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161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14061" name="Picture 45" descr="iyjwcaym[1]"/>
          <p:cNvPicPr>
            <a:picLocks noGrp="1" noChangeAspect="1" noChangeArrowheads="1" noCrop="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3124200" y="4419600"/>
            <a:ext cx="828675" cy="1133475"/>
          </a:xfrm>
        </p:spPr>
      </p:pic>
      <p:pic>
        <p:nvPicPr>
          <p:cNvPr id="214076" name="grahamb.wmv">
            <a:hlinkClick r:id="" action="ppaction://media"/>
          </p:cNvPr>
          <p:cNvPicPr>
            <a:picLocks noRot="1" noChangeAspect="1" noChangeArrowheads="1"/>
          </p:cNvPicPr>
          <p:nvPr>
            <p:ph sz="quarter" idx="4294967295"/>
            <a:videoFile r:link="rId1"/>
          </p:nvPr>
        </p:nvPicPr>
        <p:blipFill>
          <a:blip r:embed="rId5">
            <a:extLst>
              <a:ext uri="{28A0092B-C50C-407E-A947-70E740481C1C}">
                <a14:useLocalDpi xmlns:a14="http://schemas.microsoft.com/office/drawing/2010/main" val="0"/>
              </a:ext>
            </a:extLst>
          </a:blip>
          <a:srcRect/>
          <a:stretch>
            <a:fillRect/>
          </a:stretch>
        </p:blipFill>
        <p:spPr>
          <a:xfrm>
            <a:off x="5257800" y="4038600"/>
            <a:ext cx="2743200" cy="2057400"/>
          </a:xfrm>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Scale>
                                      <p:cBhvr>
                                        <p:cTn id="7" dur="1000" decel="50000" fill="hold">
                                          <p:stCondLst>
                                            <p:cond delay="0"/>
                                          </p:stCondLst>
                                        </p:cTn>
                                        <p:tgtEl>
                                          <p:spTgt spid="214019">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4019">
                                            <p:txEl>
                                              <p:pRg st="0" end="0"/>
                                            </p:txEl>
                                          </p:spTgt>
                                        </p:tgtEl>
                                        <p:attrNameLst>
                                          <p:attrName>ppt_x</p:attrName>
                                          <p:attrName>ppt_y</p:attrName>
                                        </p:attrNameLst>
                                      </p:cBhvr>
                                    </p:animMotion>
                                    <p:animEffect transition="in" filter="fade">
                                      <p:cBhvr>
                                        <p:cTn id="9" dur="1000"/>
                                        <p:tgtEl>
                                          <p:spTgt spid="21401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214019">
                                            <p:txEl>
                                              <p:pRg st="1" end="1"/>
                                            </p:txEl>
                                          </p:spTgt>
                                        </p:tgtEl>
                                        <p:attrNameLst>
                                          <p:attrName>style.visibility</p:attrName>
                                        </p:attrNameLst>
                                      </p:cBhvr>
                                      <p:to>
                                        <p:strVal val="visible"/>
                                      </p:to>
                                    </p:set>
                                    <p:animScale>
                                      <p:cBhvr>
                                        <p:cTn id="14" dur="1000" decel="50000" fill="hold">
                                          <p:stCondLst>
                                            <p:cond delay="0"/>
                                          </p:stCondLst>
                                        </p:cTn>
                                        <p:tgtEl>
                                          <p:spTgt spid="214019">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14019">
                                            <p:txEl>
                                              <p:pRg st="1" end="1"/>
                                            </p:txEl>
                                          </p:spTgt>
                                        </p:tgtEl>
                                        <p:attrNameLst>
                                          <p:attrName>ppt_x</p:attrName>
                                          <p:attrName>ppt_y</p:attrName>
                                        </p:attrNameLst>
                                      </p:cBhvr>
                                    </p:animMotion>
                                    <p:animEffect transition="in" filter="fade">
                                      <p:cBhvr>
                                        <p:cTn id="16" dur="1000"/>
                                        <p:tgtEl>
                                          <p:spTgt spid="21401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214019">
                                            <p:txEl>
                                              <p:pRg st="2" end="2"/>
                                            </p:txEl>
                                          </p:spTgt>
                                        </p:tgtEl>
                                        <p:attrNameLst>
                                          <p:attrName>style.visibility</p:attrName>
                                        </p:attrNameLst>
                                      </p:cBhvr>
                                      <p:to>
                                        <p:strVal val="visible"/>
                                      </p:to>
                                    </p:set>
                                    <p:animScale>
                                      <p:cBhvr>
                                        <p:cTn id="21" dur="1000" decel="50000" fill="hold">
                                          <p:stCondLst>
                                            <p:cond delay="0"/>
                                          </p:stCondLst>
                                        </p:cTn>
                                        <p:tgtEl>
                                          <p:spTgt spid="214019">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14019">
                                            <p:txEl>
                                              <p:pRg st="2" end="2"/>
                                            </p:txEl>
                                          </p:spTgt>
                                        </p:tgtEl>
                                        <p:attrNameLst>
                                          <p:attrName>ppt_x</p:attrName>
                                          <p:attrName>ppt_y</p:attrName>
                                        </p:attrNameLst>
                                      </p:cBhvr>
                                    </p:animMotion>
                                    <p:animEffect transition="in" filter="fade">
                                      <p:cBhvr>
                                        <p:cTn id="23" dur="1000"/>
                                        <p:tgtEl>
                                          <p:spTgt spid="21401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2" presetClass="entr" presetSubtype="0" fill="hold" nodeType="clickEffect">
                                  <p:stCondLst>
                                    <p:cond delay="0"/>
                                  </p:stCondLst>
                                  <p:childTnLst>
                                    <p:set>
                                      <p:cBhvr>
                                        <p:cTn id="27" dur="1" fill="hold">
                                          <p:stCondLst>
                                            <p:cond delay="0"/>
                                          </p:stCondLst>
                                        </p:cTn>
                                        <p:tgtEl>
                                          <p:spTgt spid="214019">
                                            <p:txEl>
                                              <p:pRg st="3" end="3"/>
                                            </p:txEl>
                                          </p:spTgt>
                                        </p:tgtEl>
                                        <p:attrNameLst>
                                          <p:attrName>style.visibility</p:attrName>
                                        </p:attrNameLst>
                                      </p:cBhvr>
                                      <p:to>
                                        <p:strVal val="visible"/>
                                      </p:to>
                                    </p:set>
                                    <p:animScale>
                                      <p:cBhvr>
                                        <p:cTn id="28" dur="1000" decel="50000" fill="hold">
                                          <p:stCondLst>
                                            <p:cond delay="0"/>
                                          </p:stCondLst>
                                        </p:cTn>
                                        <p:tgtEl>
                                          <p:spTgt spid="214019">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14019">
                                            <p:txEl>
                                              <p:pRg st="3" end="3"/>
                                            </p:txEl>
                                          </p:spTgt>
                                        </p:tgtEl>
                                        <p:attrNameLst>
                                          <p:attrName>ppt_x</p:attrName>
                                          <p:attrName>ppt_y</p:attrName>
                                        </p:attrNameLst>
                                      </p:cBhvr>
                                    </p:animMotion>
                                    <p:animEffect transition="in" filter="fade">
                                      <p:cBhvr>
                                        <p:cTn id="30" dur="1000"/>
                                        <p:tgtEl>
                                          <p:spTgt spid="214019">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2" presetClass="entr" presetSubtype="0" fill="hold" nodeType="clickEffect">
                                  <p:stCondLst>
                                    <p:cond delay="0"/>
                                  </p:stCondLst>
                                  <p:childTnLst>
                                    <p:set>
                                      <p:cBhvr>
                                        <p:cTn id="34" dur="1" fill="hold">
                                          <p:stCondLst>
                                            <p:cond delay="0"/>
                                          </p:stCondLst>
                                        </p:cTn>
                                        <p:tgtEl>
                                          <p:spTgt spid="214019">
                                            <p:txEl>
                                              <p:pRg st="4" end="4"/>
                                            </p:txEl>
                                          </p:spTgt>
                                        </p:tgtEl>
                                        <p:attrNameLst>
                                          <p:attrName>style.visibility</p:attrName>
                                        </p:attrNameLst>
                                      </p:cBhvr>
                                      <p:to>
                                        <p:strVal val="visible"/>
                                      </p:to>
                                    </p:set>
                                    <p:animScale>
                                      <p:cBhvr>
                                        <p:cTn id="35" dur="1000" decel="50000" fill="hold">
                                          <p:stCondLst>
                                            <p:cond delay="0"/>
                                          </p:stCondLst>
                                        </p:cTn>
                                        <p:tgtEl>
                                          <p:spTgt spid="214019">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14019">
                                            <p:txEl>
                                              <p:pRg st="4" end="4"/>
                                            </p:txEl>
                                          </p:spTgt>
                                        </p:tgtEl>
                                        <p:attrNameLst>
                                          <p:attrName>ppt_x</p:attrName>
                                          <p:attrName>ppt_y</p:attrName>
                                        </p:attrNameLst>
                                      </p:cBhvr>
                                    </p:animMotion>
                                    <p:animEffect transition="in" filter="fade">
                                      <p:cBhvr>
                                        <p:cTn id="37" dur="1000"/>
                                        <p:tgtEl>
                                          <p:spTgt spid="214019">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214079"/>
                                        </p:tgtEl>
                                        <p:attrNameLst>
                                          <p:attrName>style.visibility</p:attrName>
                                        </p:attrNameLst>
                                      </p:cBhvr>
                                      <p:to>
                                        <p:strVal val="visible"/>
                                      </p:to>
                                    </p:set>
                                    <p:anim calcmode="lin" valueType="num">
                                      <p:cBhvr>
                                        <p:cTn id="42" dur="1000" fill="hold"/>
                                        <p:tgtEl>
                                          <p:spTgt spid="214079"/>
                                        </p:tgtEl>
                                        <p:attrNameLst>
                                          <p:attrName>ppt_w</p:attrName>
                                        </p:attrNameLst>
                                      </p:cBhvr>
                                      <p:tavLst>
                                        <p:tav tm="0">
                                          <p:val>
                                            <p:strVal val="#ppt_w*0.70"/>
                                          </p:val>
                                        </p:tav>
                                        <p:tav tm="100000">
                                          <p:val>
                                            <p:strVal val="#ppt_w"/>
                                          </p:val>
                                        </p:tav>
                                      </p:tavLst>
                                    </p:anim>
                                    <p:anim calcmode="lin" valueType="num">
                                      <p:cBhvr>
                                        <p:cTn id="43" dur="1000" fill="hold"/>
                                        <p:tgtEl>
                                          <p:spTgt spid="214079"/>
                                        </p:tgtEl>
                                        <p:attrNameLst>
                                          <p:attrName>ppt_h</p:attrName>
                                        </p:attrNameLst>
                                      </p:cBhvr>
                                      <p:tavLst>
                                        <p:tav tm="0">
                                          <p:val>
                                            <p:strVal val="#ppt_h"/>
                                          </p:val>
                                        </p:tav>
                                        <p:tav tm="100000">
                                          <p:val>
                                            <p:strVal val="#ppt_h"/>
                                          </p:val>
                                        </p:tav>
                                      </p:tavLst>
                                    </p:anim>
                                    <p:animEffect transition="in" filter="fade">
                                      <p:cBhvr>
                                        <p:cTn id="44" dur="1000"/>
                                        <p:tgtEl>
                                          <p:spTgt spid="21407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2" presetClass="entr" presetSubtype="0" fill="hold" nodeType="clickEffect">
                                  <p:stCondLst>
                                    <p:cond delay="0"/>
                                  </p:stCondLst>
                                  <p:childTnLst>
                                    <p:set>
                                      <p:cBhvr>
                                        <p:cTn id="48" dur="1" fill="hold">
                                          <p:stCondLst>
                                            <p:cond delay="0"/>
                                          </p:stCondLst>
                                        </p:cTn>
                                        <p:tgtEl>
                                          <p:spTgt spid="214061"/>
                                        </p:tgtEl>
                                        <p:attrNameLst>
                                          <p:attrName>style.visibility</p:attrName>
                                        </p:attrNameLst>
                                      </p:cBhvr>
                                      <p:to>
                                        <p:strVal val="visible"/>
                                      </p:to>
                                    </p:set>
                                    <p:animScale>
                                      <p:cBhvr>
                                        <p:cTn id="49" dur="1000" decel="50000" fill="hold">
                                          <p:stCondLst>
                                            <p:cond delay="0"/>
                                          </p:stCondLst>
                                        </p:cTn>
                                        <p:tgtEl>
                                          <p:spTgt spid="2140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214061"/>
                                        </p:tgtEl>
                                        <p:attrNameLst>
                                          <p:attrName>ppt_x</p:attrName>
                                          <p:attrName>ppt_y</p:attrName>
                                        </p:attrNameLst>
                                      </p:cBhvr>
                                    </p:animMotion>
                                    <p:animEffect transition="in" filter="fade">
                                      <p:cBhvr>
                                        <p:cTn id="51" dur="1000"/>
                                        <p:tgtEl>
                                          <p:spTgt spid="21406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7" presetClass="entr" presetSubtype="0" fill="hold" nodeType="clickEffect">
                                  <p:stCondLst>
                                    <p:cond delay="0"/>
                                  </p:stCondLst>
                                  <p:childTnLst>
                                    <p:set>
                                      <p:cBhvr>
                                        <p:cTn id="55" dur="1" fill="hold">
                                          <p:stCondLst>
                                            <p:cond delay="0"/>
                                          </p:stCondLst>
                                        </p:cTn>
                                        <p:tgtEl>
                                          <p:spTgt spid="214076"/>
                                        </p:tgtEl>
                                        <p:attrNameLst>
                                          <p:attrName>style.visibility</p:attrName>
                                        </p:attrNameLst>
                                      </p:cBhvr>
                                      <p:to>
                                        <p:strVal val="visible"/>
                                      </p:to>
                                    </p:set>
                                    <p:animEffect transition="in" filter="fade">
                                      <p:cBhvr>
                                        <p:cTn id="56" dur="1000"/>
                                        <p:tgtEl>
                                          <p:spTgt spid="214076"/>
                                        </p:tgtEl>
                                      </p:cBhvr>
                                    </p:animEffect>
                                    <p:anim calcmode="lin" valueType="num">
                                      <p:cBhvr>
                                        <p:cTn id="57" dur="1000" fill="hold"/>
                                        <p:tgtEl>
                                          <p:spTgt spid="214076"/>
                                        </p:tgtEl>
                                        <p:attrNameLst>
                                          <p:attrName>ppt_x</p:attrName>
                                        </p:attrNameLst>
                                      </p:cBhvr>
                                      <p:tavLst>
                                        <p:tav tm="0">
                                          <p:val>
                                            <p:strVal val="#ppt_x"/>
                                          </p:val>
                                        </p:tav>
                                        <p:tav tm="100000">
                                          <p:val>
                                            <p:strVal val="#ppt_x"/>
                                          </p:val>
                                        </p:tav>
                                      </p:tavLst>
                                    </p:anim>
                                    <p:anim calcmode="lin" valueType="num">
                                      <p:cBhvr>
                                        <p:cTn id="58" dur="1000" fill="hold"/>
                                        <p:tgtEl>
                                          <p:spTgt spid="214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59" fill="hold" display="0">
                  <p:stCondLst>
                    <p:cond delay="indefinite"/>
                  </p:stCondLst>
                  <p:endCondLst>
                    <p:cond evt="onNext" delay="0">
                      <p:tgtEl>
                        <p:sldTgt/>
                      </p:tgtEl>
                    </p:cond>
                    <p:cond evt="onPrev" delay="0">
                      <p:tgtEl>
                        <p:sldTgt/>
                      </p:tgtEl>
                    </p:cond>
                  </p:endCondLst>
                </p:cTn>
                <p:tgtEl>
                  <p:spTgt spid="214076"/>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758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C547B9-25AA-44F5-91F5-ADFC38C49816}" type="slidenum">
              <a:rPr lang="en-US" altLang="en-US"/>
              <a:pPr/>
              <a:t>60</a:t>
            </a:fld>
            <a:endParaRPr lang="en-US" altLang="en-US"/>
          </a:p>
        </p:txBody>
      </p:sp>
      <p:sp>
        <p:nvSpPr>
          <p:cNvPr id="67588" name="Rectangle 2"/>
          <p:cNvSpPr>
            <a:spLocks noGrp="1" noChangeArrowheads="1"/>
          </p:cNvSpPr>
          <p:nvPr>
            <p:ph type="title"/>
          </p:nvPr>
        </p:nvSpPr>
        <p:spPr/>
        <p:txBody>
          <a:bodyPr/>
          <a:lstStyle/>
          <a:p>
            <a:pPr eaLnBrk="1" hangingPunct="1"/>
            <a:r>
              <a:rPr lang="en-US" altLang="en-US" smtClean="0"/>
              <a:t>3.18. Chữ và hình ảnh động</a:t>
            </a:r>
          </a:p>
        </p:txBody>
      </p:sp>
      <p:sp>
        <p:nvSpPr>
          <p:cNvPr id="138243" name="Rectangle 3"/>
          <p:cNvSpPr>
            <a:spLocks noGrp="1" noChangeArrowheads="1"/>
          </p:cNvSpPr>
          <p:nvPr>
            <p:ph type="body" idx="1"/>
          </p:nvPr>
        </p:nvSpPr>
        <p:spPr/>
        <p:txBody>
          <a:bodyPr/>
          <a:lstStyle/>
          <a:p>
            <a:pPr eaLnBrk="1" hangingPunct="1"/>
            <a:r>
              <a:rPr lang="en-US" altLang="en-US" smtClean="0"/>
              <a:t>Chuyển một slide từ tĩnh thành động:</a:t>
            </a:r>
          </a:p>
          <a:p>
            <a:pPr lvl="1" eaLnBrk="1" hangingPunct="1"/>
            <a:r>
              <a:rPr lang="en-US" altLang="en-US" smtClean="0"/>
              <a:t>Cách 1 - Transitions: Quá trình thiết lập hình ảnh động được đơn giản hoá nhờ sự trợ giúp của chương trình</a:t>
            </a:r>
          </a:p>
          <a:p>
            <a:pPr lvl="1" eaLnBrk="1" hangingPunct="1"/>
            <a:endParaRPr lang="en-US" altLang="en-US" smtClean="0"/>
          </a:p>
          <a:p>
            <a:pPr lvl="1" eaLnBrk="1" hangingPunct="1"/>
            <a:r>
              <a:rPr lang="en-US" altLang="en-US" smtClean="0"/>
              <a:t>Cách 2 –Animation: Người sử dụng có thể tự thiết kế quá trình chuyển động của các đối tượng trên một slide</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fade">
                                      <p:cBhvr>
                                        <p:cTn id="7" dur="1000"/>
                                        <p:tgtEl>
                                          <p:spTgt spid="138243">
                                            <p:txEl>
                                              <p:pRg st="0" end="0"/>
                                            </p:txEl>
                                          </p:spTgt>
                                        </p:tgtEl>
                                      </p:cBhvr>
                                    </p:animEffect>
                                    <p:anim calcmode="lin" valueType="num">
                                      <p:cBhvr>
                                        <p:cTn id="8" dur="1000" fill="hold"/>
                                        <p:tgtEl>
                                          <p:spTgt spid="138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82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138243">
                                            <p:txEl>
                                              <p:pRg st="1" end="1"/>
                                            </p:txEl>
                                          </p:spTgt>
                                        </p:tgtEl>
                                        <p:attrNameLst>
                                          <p:attrName>style.visibility</p:attrName>
                                        </p:attrNameLst>
                                      </p:cBhvr>
                                      <p:to>
                                        <p:strVal val="visible"/>
                                      </p:to>
                                    </p:set>
                                    <p:animEffect transition="in" filter="fade">
                                      <p:cBhvr>
                                        <p:cTn id="14" dur="1000"/>
                                        <p:tgtEl>
                                          <p:spTgt spid="138243">
                                            <p:txEl>
                                              <p:pRg st="1" end="1"/>
                                            </p:txEl>
                                          </p:spTgt>
                                        </p:tgtEl>
                                      </p:cBhvr>
                                    </p:animEffect>
                                    <p:anim calcmode="lin" valueType="num">
                                      <p:cBhvr>
                                        <p:cTn id="15" dur="1000" fill="hold"/>
                                        <p:tgtEl>
                                          <p:spTgt spid="1382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82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138243">
                                            <p:txEl>
                                              <p:pRg st="3" end="3"/>
                                            </p:txEl>
                                          </p:spTgt>
                                        </p:tgtEl>
                                        <p:attrNameLst>
                                          <p:attrName>style.visibility</p:attrName>
                                        </p:attrNameLst>
                                      </p:cBhvr>
                                      <p:to>
                                        <p:strVal val="visible"/>
                                      </p:to>
                                    </p:set>
                                    <p:animEffect transition="in" filter="fade">
                                      <p:cBhvr>
                                        <p:cTn id="21" dur="1000"/>
                                        <p:tgtEl>
                                          <p:spTgt spid="138243">
                                            <p:txEl>
                                              <p:pRg st="3" end="3"/>
                                            </p:txEl>
                                          </p:spTgt>
                                        </p:tgtEl>
                                      </p:cBhvr>
                                    </p:animEffect>
                                    <p:anim calcmode="lin" valueType="num">
                                      <p:cBhvr>
                                        <p:cTn id="22" dur="1000" fill="hold"/>
                                        <p:tgtEl>
                                          <p:spTgt spid="13824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382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861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EC2BFFC-854B-4323-82A2-69C6B6A2DB74}" type="slidenum">
              <a:rPr lang="en-US" altLang="en-US"/>
              <a:pPr/>
              <a:t>61</a:t>
            </a:fld>
            <a:endParaRPr lang="en-US" altLang="en-US"/>
          </a:p>
        </p:txBody>
      </p:sp>
      <p:sp>
        <p:nvSpPr>
          <p:cNvPr id="68612" name="Rectangle 1026"/>
          <p:cNvSpPr>
            <a:spLocks noGrp="1" noChangeArrowheads="1"/>
          </p:cNvSpPr>
          <p:nvPr>
            <p:ph type="title"/>
          </p:nvPr>
        </p:nvSpPr>
        <p:spPr/>
        <p:txBody>
          <a:bodyPr/>
          <a:lstStyle/>
          <a:p>
            <a:pPr eaLnBrk="1" hangingPunct="1"/>
            <a:r>
              <a:rPr lang="en-US" altLang="en-US" sz="3400" smtClean="0"/>
              <a:t>3.18. Chữ và hình ảnh động (tiếp…)</a:t>
            </a:r>
          </a:p>
        </p:txBody>
      </p:sp>
      <p:sp>
        <p:nvSpPr>
          <p:cNvPr id="231427" name="Rectangle 1027"/>
          <p:cNvSpPr>
            <a:spLocks noGrp="1" noChangeArrowheads="1"/>
          </p:cNvSpPr>
          <p:nvPr>
            <p:ph type="body" idx="1"/>
          </p:nvPr>
        </p:nvSpPr>
        <p:spPr/>
        <p:txBody>
          <a:bodyPr/>
          <a:lstStyle/>
          <a:p>
            <a:pPr eaLnBrk="1" hangingPunct="1"/>
            <a:r>
              <a:rPr lang="en-US" altLang="en-US" smtClean="0"/>
              <a:t>Chọn các slide cần thiết lập từ phần phác thảo</a:t>
            </a:r>
          </a:p>
          <a:p>
            <a:pPr lvl="1" eaLnBrk="1" hangingPunct="1"/>
            <a:r>
              <a:rPr lang="en-US" altLang="en-US" smtClean="0"/>
              <a:t>&lt;</a:t>
            </a:r>
            <a:r>
              <a:rPr lang="en-US" altLang="en-US" i="1" smtClean="0"/>
              <a:t>Tab</a:t>
            </a:r>
            <a:r>
              <a:rPr lang="en-US" altLang="en-US" smtClean="0"/>
              <a:t>&gt; </a:t>
            </a:r>
            <a:r>
              <a:rPr lang="en-US" altLang="en-US" smtClean="0">
                <a:sym typeface="Wingdings" panose="05000000000000000000" pitchFamily="2" charset="2"/>
              </a:rPr>
              <a:t> Transitions</a:t>
            </a:r>
          </a:p>
          <a:p>
            <a:pPr lvl="1" eaLnBrk="1" hangingPunct="1"/>
            <a:r>
              <a:rPr lang="en-US" altLang="en-US" smtClean="0">
                <a:sym typeface="Wingdings" panose="05000000000000000000" pitchFamily="2" charset="2"/>
              </a:rPr>
              <a:t>&lt;</a:t>
            </a:r>
            <a:r>
              <a:rPr lang="en-US" altLang="en-US" i="1" smtClean="0">
                <a:sym typeface="Wingdings" panose="05000000000000000000" pitchFamily="2" charset="2"/>
              </a:rPr>
              <a:t>Bảng chức năng: Tansition to this Slide</a:t>
            </a:r>
            <a:r>
              <a:rPr lang="en-US" altLang="en-US" smtClean="0">
                <a:sym typeface="Wingdings" panose="05000000000000000000" pitchFamily="2" charset="2"/>
              </a:rPr>
              <a:t>&gt; chọn  kiểu chuyển động đã được định nghĩa sẵn</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Effect transition="in" filter="fade">
                                      <p:cBhvr>
                                        <p:cTn id="7" dur="1000"/>
                                        <p:tgtEl>
                                          <p:spTgt spid="231427">
                                            <p:txEl>
                                              <p:pRg st="0" end="0"/>
                                            </p:txEl>
                                          </p:spTgt>
                                        </p:tgtEl>
                                      </p:cBhvr>
                                    </p:animEffect>
                                    <p:anim calcmode="lin" valueType="num">
                                      <p:cBhvr>
                                        <p:cTn id="8" dur="1000" fill="hold"/>
                                        <p:tgtEl>
                                          <p:spTgt spid="2314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14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31427">
                                            <p:txEl>
                                              <p:pRg st="1" end="1"/>
                                            </p:txEl>
                                          </p:spTgt>
                                        </p:tgtEl>
                                        <p:attrNameLst>
                                          <p:attrName>style.visibility</p:attrName>
                                        </p:attrNameLst>
                                      </p:cBhvr>
                                      <p:to>
                                        <p:strVal val="visible"/>
                                      </p:to>
                                    </p:set>
                                    <p:animEffect transition="in" filter="fade">
                                      <p:cBhvr>
                                        <p:cTn id="14" dur="1000"/>
                                        <p:tgtEl>
                                          <p:spTgt spid="231427">
                                            <p:txEl>
                                              <p:pRg st="1" end="1"/>
                                            </p:txEl>
                                          </p:spTgt>
                                        </p:tgtEl>
                                      </p:cBhvr>
                                    </p:animEffect>
                                    <p:anim calcmode="lin" valueType="num">
                                      <p:cBhvr>
                                        <p:cTn id="15" dur="1000" fill="hold"/>
                                        <p:tgtEl>
                                          <p:spTgt spid="2314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14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31427">
                                            <p:txEl>
                                              <p:pRg st="2" end="2"/>
                                            </p:txEl>
                                          </p:spTgt>
                                        </p:tgtEl>
                                        <p:attrNameLst>
                                          <p:attrName>style.visibility</p:attrName>
                                        </p:attrNameLst>
                                      </p:cBhvr>
                                      <p:to>
                                        <p:strVal val="visible"/>
                                      </p:to>
                                    </p:set>
                                    <p:animEffect transition="in" filter="fade">
                                      <p:cBhvr>
                                        <p:cTn id="21" dur="1000"/>
                                        <p:tgtEl>
                                          <p:spTgt spid="231427">
                                            <p:txEl>
                                              <p:pRg st="2" end="2"/>
                                            </p:txEl>
                                          </p:spTgt>
                                        </p:tgtEl>
                                      </p:cBhvr>
                                    </p:animEffect>
                                    <p:anim calcmode="lin" valueType="num">
                                      <p:cBhvr>
                                        <p:cTn id="22" dur="1000" fill="hold"/>
                                        <p:tgtEl>
                                          <p:spTgt spid="2314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142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69635"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B2087CD-3C90-4333-946C-4704D73A2BDB}" type="slidenum">
              <a:rPr lang="en-US" altLang="en-US"/>
              <a:pPr/>
              <a:t>62</a:t>
            </a:fld>
            <a:endParaRPr lang="en-US" altLang="en-US"/>
          </a:p>
        </p:txBody>
      </p:sp>
      <p:sp>
        <p:nvSpPr>
          <p:cNvPr id="69636" name="Rectangle 2"/>
          <p:cNvSpPr>
            <a:spLocks noGrp="1" noChangeArrowheads="1"/>
          </p:cNvSpPr>
          <p:nvPr>
            <p:ph type="title"/>
          </p:nvPr>
        </p:nvSpPr>
        <p:spPr>
          <a:xfrm>
            <a:off x="184871" y="878842"/>
            <a:ext cx="8763000" cy="600391"/>
          </a:xfrm>
        </p:spPr>
        <p:txBody>
          <a:bodyPr/>
          <a:lstStyle/>
          <a:p>
            <a:pPr eaLnBrk="1" hangingPunct="1"/>
            <a:r>
              <a:rPr lang="en-US" altLang="en-US" sz="3400" smtClean="0"/>
              <a:t>3.18. Chữ và hình ảnh động (tiếp…)</a:t>
            </a:r>
          </a:p>
        </p:txBody>
      </p:sp>
      <p:pic>
        <p:nvPicPr>
          <p:cNvPr id="70674" name="Picture 18"/>
          <p:cNvPicPr>
            <a:picLocks noChangeAspect="1" noChangeArrowheads="1"/>
          </p:cNvPicPr>
          <p:nvPr/>
        </p:nvPicPr>
        <p:blipFill>
          <a:blip r:embed="rId3">
            <a:extLst>
              <a:ext uri="{28A0092B-C50C-407E-A947-70E740481C1C}">
                <a14:useLocalDpi xmlns:a14="http://schemas.microsoft.com/office/drawing/2010/main" val="0"/>
              </a:ext>
            </a:extLst>
          </a:blip>
          <a:srcRect l="-183" t="19530" r="27928" b="4427"/>
          <a:stretch>
            <a:fillRect/>
          </a:stretch>
        </p:blipFill>
        <p:spPr bwMode="auto">
          <a:xfrm>
            <a:off x="1175471" y="2813050"/>
            <a:ext cx="60960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5" name="Picture 19"/>
          <p:cNvPicPr>
            <a:picLocks noChangeAspect="1" noChangeArrowheads="1"/>
          </p:cNvPicPr>
          <p:nvPr/>
        </p:nvPicPr>
        <p:blipFill>
          <a:blip r:embed="rId4">
            <a:extLst>
              <a:ext uri="{28A0092B-C50C-407E-A947-70E740481C1C}">
                <a14:useLocalDpi xmlns:a14="http://schemas.microsoft.com/office/drawing/2010/main" val="0"/>
              </a:ext>
            </a:extLst>
          </a:blip>
          <a:srcRect r="23975" b="82227"/>
          <a:stretch>
            <a:fillRect/>
          </a:stretch>
        </p:blipFill>
        <p:spPr bwMode="auto">
          <a:xfrm>
            <a:off x="184871" y="1676400"/>
            <a:ext cx="87630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9"/>
          <p:cNvGrpSpPr>
            <a:grpSpLocks/>
          </p:cNvGrpSpPr>
          <p:nvPr/>
        </p:nvGrpSpPr>
        <p:grpSpPr bwMode="auto">
          <a:xfrm>
            <a:off x="7119071" y="2660650"/>
            <a:ext cx="2052638" cy="2105025"/>
            <a:chOff x="4327" y="1104"/>
            <a:chExt cx="1293" cy="1326"/>
          </a:xfrm>
        </p:grpSpPr>
        <p:sp>
          <p:nvSpPr>
            <p:cNvPr id="69640" name="Line 17"/>
            <p:cNvSpPr>
              <a:spLocks noChangeShapeType="1"/>
            </p:cNvSpPr>
            <p:nvPr/>
          </p:nvSpPr>
          <p:spPr bwMode="auto">
            <a:xfrm flipH="1" flipV="1">
              <a:off x="4327" y="1104"/>
              <a:ext cx="713" cy="96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41" name="Text Box 18"/>
            <p:cNvSpPr txBox="1">
              <a:spLocks noChangeArrowheads="1"/>
            </p:cNvSpPr>
            <p:nvPr/>
          </p:nvSpPr>
          <p:spPr bwMode="auto">
            <a:xfrm>
              <a:off x="4934" y="1680"/>
              <a:ext cx="686"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Chọn </a:t>
              </a:r>
            </a:p>
            <a:p>
              <a:r>
                <a:rPr lang="en-US" altLang="en-US"/>
                <a:t>dạng</a:t>
              </a:r>
            </a:p>
            <a:p>
              <a:r>
                <a:rPr lang="en-US" altLang="en-US"/>
                <a:t>chuyển </a:t>
              </a:r>
            </a:p>
            <a:p>
              <a:r>
                <a:rPr lang="en-US" altLang="en-US"/>
                <a:t>động</a:t>
              </a:r>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74"/>
                                        </p:tgtEl>
                                        <p:attrNameLst>
                                          <p:attrName>style.visibility</p:attrName>
                                        </p:attrNameLst>
                                      </p:cBhvr>
                                      <p:to>
                                        <p:strVal val="visible"/>
                                      </p:to>
                                    </p:set>
                                    <p:anim calcmode="lin" valueType="num">
                                      <p:cBhvr additive="base">
                                        <p:cTn id="7" dur="500" fill="hold"/>
                                        <p:tgtEl>
                                          <p:spTgt spid="70674"/>
                                        </p:tgtEl>
                                        <p:attrNameLst>
                                          <p:attrName>ppt_x</p:attrName>
                                        </p:attrNameLst>
                                      </p:cBhvr>
                                      <p:tavLst>
                                        <p:tav tm="0">
                                          <p:val>
                                            <p:strVal val="#ppt_x"/>
                                          </p:val>
                                        </p:tav>
                                        <p:tav tm="100000">
                                          <p:val>
                                            <p:strVal val="#ppt_x"/>
                                          </p:val>
                                        </p:tav>
                                      </p:tavLst>
                                    </p:anim>
                                    <p:anim calcmode="lin" valueType="num">
                                      <p:cBhvr additive="base">
                                        <p:cTn id="8" dur="500" fill="hold"/>
                                        <p:tgtEl>
                                          <p:spTgt spid="706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70675"/>
                                        </p:tgtEl>
                                        <p:attrNameLst>
                                          <p:attrName>style.visibility</p:attrName>
                                        </p:attrNameLst>
                                      </p:cBhvr>
                                      <p:to>
                                        <p:strVal val="visible"/>
                                      </p:to>
                                    </p:set>
                                    <p:anim calcmode="lin" valueType="num">
                                      <p:cBhvr additive="base">
                                        <p:cTn id="13" dur="500" fill="hold"/>
                                        <p:tgtEl>
                                          <p:spTgt spid="70675"/>
                                        </p:tgtEl>
                                        <p:attrNameLst>
                                          <p:attrName>ppt_x</p:attrName>
                                        </p:attrNameLst>
                                      </p:cBhvr>
                                      <p:tavLst>
                                        <p:tav tm="0">
                                          <p:val>
                                            <p:strVal val="#ppt_x"/>
                                          </p:val>
                                        </p:tav>
                                        <p:tav tm="100000">
                                          <p:val>
                                            <p:strVal val="#ppt_x"/>
                                          </p:val>
                                        </p:tav>
                                      </p:tavLst>
                                    </p:anim>
                                    <p:anim calcmode="lin" valueType="num">
                                      <p:cBhvr additive="base">
                                        <p:cTn id="14" dur="500" fill="hold"/>
                                        <p:tgtEl>
                                          <p:spTgt spid="70675"/>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7065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8BF77C9-1FFC-461B-AB5E-756220CC4BC8}" type="slidenum">
              <a:rPr lang="en-US" altLang="en-US"/>
              <a:pPr/>
              <a:t>63</a:t>
            </a:fld>
            <a:endParaRPr lang="en-US" altLang="en-US"/>
          </a:p>
        </p:txBody>
      </p:sp>
      <p:sp>
        <p:nvSpPr>
          <p:cNvPr id="70660" name="Rectangle 2"/>
          <p:cNvSpPr>
            <a:spLocks noGrp="1" noChangeArrowheads="1"/>
          </p:cNvSpPr>
          <p:nvPr>
            <p:ph type="title"/>
          </p:nvPr>
        </p:nvSpPr>
        <p:spPr/>
        <p:txBody>
          <a:bodyPr/>
          <a:lstStyle/>
          <a:p>
            <a:pPr eaLnBrk="1" hangingPunct="1"/>
            <a:r>
              <a:rPr lang="en-US" altLang="en-US" sz="3400" smtClean="0"/>
              <a:t>3.18. Chữ và hình ảnh động (tiếp…)</a:t>
            </a:r>
          </a:p>
        </p:txBody>
      </p:sp>
      <p:sp>
        <p:nvSpPr>
          <p:cNvPr id="238595" name="Rectangle 3"/>
          <p:cNvSpPr>
            <a:spLocks noGrp="1" noChangeArrowheads="1"/>
          </p:cNvSpPr>
          <p:nvPr>
            <p:ph type="body" idx="1"/>
          </p:nvPr>
        </p:nvSpPr>
        <p:spPr/>
        <p:txBody>
          <a:bodyPr/>
          <a:lstStyle/>
          <a:p>
            <a:pPr lvl="1" eaLnBrk="1" hangingPunct="1"/>
            <a:r>
              <a:rPr lang="en-US" altLang="en-US" smtClean="0"/>
              <a:t>Di chuyển đến slide cần thiết kế</a:t>
            </a:r>
          </a:p>
          <a:p>
            <a:pPr lvl="1" eaLnBrk="1" hangingPunct="1"/>
            <a:r>
              <a:rPr lang="en-US" altLang="en-US" smtClean="0"/>
              <a:t>Chọn đối tượng cần phải thiết lập chuyển động</a:t>
            </a:r>
          </a:p>
          <a:p>
            <a:pPr lvl="1" eaLnBrk="1" hangingPunct="1"/>
            <a:r>
              <a:rPr lang="en-US" altLang="en-US" smtClean="0"/>
              <a:t>&lt;</a:t>
            </a:r>
            <a:r>
              <a:rPr lang="en-US" altLang="en-US" i="1" smtClean="0"/>
              <a:t>Tab</a:t>
            </a:r>
            <a:r>
              <a:rPr lang="en-US" altLang="en-US" smtClean="0"/>
              <a:t>&gt; </a:t>
            </a:r>
            <a:r>
              <a:rPr lang="en-US" altLang="en-US" smtClean="0">
                <a:sym typeface="Wingdings" panose="05000000000000000000" pitchFamily="2" charset="2"/>
              </a:rPr>
              <a:t> Animation &lt;Trong bảng chức năng&gt;chọn dạng Animation theo yêu cầu…</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animEffect transition="in" filter="fade">
                                      <p:cBhvr>
                                        <p:cTn id="7" dur="1000"/>
                                        <p:tgtEl>
                                          <p:spTgt spid="238595">
                                            <p:txEl>
                                              <p:pRg st="0" end="0"/>
                                            </p:txEl>
                                          </p:spTgt>
                                        </p:tgtEl>
                                      </p:cBhvr>
                                    </p:animEffect>
                                    <p:anim calcmode="lin" valueType="num">
                                      <p:cBhvr>
                                        <p:cTn id="8" dur="1000" fill="hold"/>
                                        <p:tgtEl>
                                          <p:spTgt spid="2385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85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38595">
                                            <p:txEl>
                                              <p:pRg st="1" end="1"/>
                                            </p:txEl>
                                          </p:spTgt>
                                        </p:tgtEl>
                                        <p:attrNameLst>
                                          <p:attrName>style.visibility</p:attrName>
                                        </p:attrNameLst>
                                      </p:cBhvr>
                                      <p:to>
                                        <p:strVal val="visible"/>
                                      </p:to>
                                    </p:set>
                                    <p:animEffect transition="in" filter="fade">
                                      <p:cBhvr>
                                        <p:cTn id="14" dur="1000"/>
                                        <p:tgtEl>
                                          <p:spTgt spid="238595">
                                            <p:txEl>
                                              <p:pRg st="1" end="1"/>
                                            </p:txEl>
                                          </p:spTgt>
                                        </p:tgtEl>
                                      </p:cBhvr>
                                    </p:animEffect>
                                    <p:anim calcmode="lin" valueType="num">
                                      <p:cBhvr>
                                        <p:cTn id="15" dur="1000" fill="hold"/>
                                        <p:tgtEl>
                                          <p:spTgt spid="23859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85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38595">
                                            <p:txEl>
                                              <p:pRg st="2" end="2"/>
                                            </p:txEl>
                                          </p:spTgt>
                                        </p:tgtEl>
                                        <p:attrNameLst>
                                          <p:attrName>style.visibility</p:attrName>
                                        </p:attrNameLst>
                                      </p:cBhvr>
                                      <p:to>
                                        <p:strVal val="visible"/>
                                      </p:to>
                                    </p:set>
                                    <p:animEffect transition="in" filter="fade">
                                      <p:cBhvr>
                                        <p:cTn id="21" dur="1000"/>
                                        <p:tgtEl>
                                          <p:spTgt spid="238595">
                                            <p:txEl>
                                              <p:pRg st="2" end="2"/>
                                            </p:txEl>
                                          </p:spTgt>
                                        </p:tgtEl>
                                      </p:cBhvr>
                                    </p:animEffect>
                                    <p:anim calcmode="lin" valueType="num">
                                      <p:cBhvr>
                                        <p:cTn id="22" dur="1000" fill="hold"/>
                                        <p:tgtEl>
                                          <p:spTgt spid="23859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859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7168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4179E7A-2922-47DF-B795-E06997B6D5E7}" type="slidenum">
              <a:rPr lang="en-US" altLang="en-US"/>
              <a:pPr/>
              <a:t>64</a:t>
            </a:fld>
            <a:endParaRPr lang="en-US" altLang="en-US"/>
          </a:p>
        </p:txBody>
      </p:sp>
      <p:sp>
        <p:nvSpPr>
          <p:cNvPr id="71684" name="Rectangle 2"/>
          <p:cNvSpPr>
            <a:spLocks noGrp="1" noChangeArrowheads="1"/>
          </p:cNvSpPr>
          <p:nvPr>
            <p:ph type="title"/>
          </p:nvPr>
        </p:nvSpPr>
        <p:spPr/>
        <p:txBody>
          <a:bodyPr/>
          <a:lstStyle/>
          <a:p>
            <a:pPr eaLnBrk="1" hangingPunct="1"/>
            <a:r>
              <a:rPr lang="en-US" altLang="en-US" sz="3400" smtClean="0"/>
              <a:t>3.18. Chữ và hình ảnh động (tiếp…)</a:t>
            </a:r>
          </a:p>
        </p:txBody>
      </p:sp>
      <p:sp>
        <p:nvSpPr>
          <p:cNvPr id="239619" name="Rectangle 3"/>
          <p:cNvSpPr>
            <a:spLocks noGrp="1" noChangeArrowheads="1"/>
          </p:cNvSpPr>
          <p:nvPr>
            <p:ph type="body" idx="1"/>
          </p:nvPr>
        </p:nvSpPr>
        <p:spPr/>
        <p:txBody>
          <a:bodyPr/>
          <a:lstStyle/>
          <a:p>
            <a:pPr lvl="1" eaLnBrk="1" hangingPunct="1"/>
            <a:r>
              <a:rPr lang="en-US" altLang="en-US" smtClean="0"/>
              <a:t>&lt;</a:t>
            </a:r>
            <a:r>
              <a:rPr lang="en-US" altLang="en-US" i="1" smtClean="0"/>
              <a:t>Bảng chức năng: Animation</a:t>
            </a:r>
            <a:r>
              <a:rPr lang="en-US" altLang="en-US" smtClean="0"/>
              <a:t>&gt; Effect Options </a:t>
            </a:r>
            <a:r>
              <a:rPr lang="en-US" altLang="en-US" smtClean="0">
                <a:sym typeface="Wingdings" panose="05000000000000000000" pitchFamily="2" charset="2"/>
              </a:rPr>
              <a:t></a:t>
            </a:r>
          </a:p>
          <a:p>
            <a:pPr lvl="2" eaLnBrk="1" hangingPunct="1">
              <a:buFont typeface="Wingdings" panose="05000000000000000000" pitchFamily="2" charset="2"/>
              <a:buChar char="à"/>
            </a:pPr>
            <a:r>
              <a:rPr lang="en-US" altLang="en-US" smtClean="0">
                <a:sym typeface="Wingdings" panose="05000000000000000000" pitchFamily="2" charset="2"/>
              </a:rPr>
              <a:t>Entrance: Nếu muốn một đối tượng xuất hiện trên slide</a:t>
            </a:r>
          </a:p>
          <a:p>
            <a:pPr lvl="2" eaLnBrk="1" hangingPunct="1">
              <a:buFont typeface="Wingdings" panose="05000000000000000000" pitchFamily="2" charset="2"/>
              <a:buChar char="à"/>
            </a:pPr>
            <a:r>
              <a:rPr lang="en-US" altLang="en-US" smtClean="0">
                <a:sym typeface="Wingdings" panose="05000000000000000000" pitchFamily="2" charset="2"/>
              </a:rPr>
              <a:t>Emphasis: Nếu muốn một đối tượng đã có trên slide thay đổi hình dạng</a:t>
            </a:r>
          </a:p>
          <a:p>
            <a:pPr lvl="2" eaLnBrk="1" hangingPunct="1">
              <a:buFont typeface="Wingdings" panose="05000000000000000000" pitchFamily="2" charset="2"/>
              <a:buChar char="à"/>
            </a:pPr>
            <a:r>
              <a:rPr lang="en-US" altLang="en-US" smtClean="0">
                <a:sym typeface="Wingdings" panose="05000000000000000000" pitchFamily="2" charset="2"/>
              </a:rPr>
              <a:t>Exit: Nếu muốn một đối tượng đang ở trên slide biến mất khỏi slide</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fade">
                                      <p:cBhvr>
                                        <p:cTn id="7" dur="1000"/>
                                        <p:tgtEl>
                                          <p:spTgt spid="239619">
                                            <p:txEl>
                                              <p:pRg st="0" end="0"/>
                                            </p:txEl>
                                          </p:spTgt>
                                        </p:tgtEl>
                                      </p:cBhvr>
                                    </p:animEffect>
                                    <p:anim calcmode="lin" valueType="num">
                                      <p:cBhvr>
                                        <p:cTn id="8" dur="1000" fill="hold"/>
                                        <p:tgtEl>
                                          <p:spTgt spid="2396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96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39619">
                                            <p:txEl>
                                              <p:pRg st="1" end="1"/>
                                            </p:txEl>
                                          </p:spTgt>
                                        </p:tgtEl>
                                        <p:attrNameLst>
                                          <p:attrName>style.visibility</p:attrName>
                                        </p:attrNameLst>
                                      </p:cBhvr>
                                      <p:to>
                                        <p:strVal val="visible"/>
                                      </p:to>
                                    </p:set>
                                    <p:animEffect transition="in" filter="fade">
                                      <p:cBhvr>
                                        <p:cTn id="14" dur="1000"/>
                                        <p:tgtEl>
                                          <p:spTgt spid="239619">
                                            <p:txEl>
                                              <p:pRg st="1" end="1"/>
                                            </p:txEl>
                                          </p:spTgt>
                                        </p:tgtEl>
                                      </p:cBhvr>
                                    </p:animEffect>
                                    <p:anim calcmode="lin" valueType="num">
                                      <p:cBhvr>
                                        <p:cTn id="15" dur="1000" fill="hold"/>
                                        <p:tgtEl>
                                          <p:spTgt spid="23961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96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39619">
                                            <p:txEl>
                                              <p:pRg st="2" end="2"/>
                                            </p:txEl>
                                          </p:spTgt>
                                        </p:tgtEl>
                                        <p:attrNameLst>
                                          <p:attrName>style.visibility</p:attrName>
                                        </p:attrNameLst>
                                      </p:cBhvr>
                                      <p:to>
                                        <p:strVal val="visible"/>
                                      </p:to>
                                    </p:set>
                                    <p:animEffect transition="in" filter="fade">
                                      <p:cBhvr>
                                        <p:cTn id="21" dur="1000"/>
                                        <p:tgtEl>
                                          <p:spTgt spid="239619">
                                            <p:txEl>
                                              <p:pRg st="2" end="2"/>
                                            </p:txEl>
                                          </p:spTgt>
                                        </p:tgtEl>
                                      </p:cBhvr>
                                    </p:animEffect>
                                    <p:anim calcmode="lin" valueType="num">
                                      <p:cBhvr>
                                        <p:cTn id="22" dur="1000" fill="hold"/>
                                        <p:tgtEl>
                                          <p:spTgt spid="23961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96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239619">
                                            <p:txEl>
                                              <p:pRg st="3" end="3"/>
                                            </p:txEl>
                                          </p:spTgt>
                                        </p:tgtEl>
                                        <p:attrNameLst>
                                          <p:attrName>style.visibility</p:attrName>
                                        </p:attrNameLst>
                                      </p:cBhvr>
                                      <p:to>
                                        <p:strVal val="visible"/>
                                      </p:to>
                                    </p:set>
                                    <p:animEffect transition="in" filter="fade">
                                      <p:cBhvr>
                                        <p:cTn id="28" dur="1000"/>
                                        <p:tgtEl>
                                          <p:spTgt spid="239619">
                                            <p:txEl>
                                              <p:pRg st="3" end="3"/>
                                            </p:txEl>
                                          </p:spTgt>
                                        </p:tgtEl>
                                      </p:cBhvr>
                                    </p:animEffect>
                                    <p:anim calcmode="lin" valueType="num">
                                      <p:cBhvr>
                                        <p:cTn id="29" dur="1000" fill="hold"/>
                                        <p:tgtEl>
                                          <p:spTgt spid="23961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396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7270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320DFDA-90D2-4184-97EC-3D06A9E3FF66}" type="slidenum">
              <a:rPr lang="en-US" altLang="en-US"/>
              <a:pPr/>
              <a:t>65</a:t>
            </a:fld>
            <a:endParaRPr lang="en-US" altLang="en-US"/>
          </a:p>
        </p:txBody>
      </p:sp>
      <p:sp>
        <p:nvSpPr>
          <p:cNvPr id="72708" name="Rectangle 2"/>
          <p:cNvSpPr>
            <a:spLocks noGrp="1" noChangeArrowheads="1"/>
          </p:cNvSpPr>
          <p:nvPr>
            <p:ph type="title"/>
          </p:nvPr>
        </p:nvSpPr>
        <p:spPr/>
        <p:txBody>
          <a:bodyPr/>
          <a:lstStyle/>
          <a:p>
            <a:pPr eaLnBrk="1" hangingPunct="1"/>
            <a:r>
              <a:rPr lang="en-US" altLang="en-US" sz="3400" smtClean="0"/>
              <a:t>3.18. Chữ và hình ảnh động (tiếp…)</a:t>
            </a:r>
          </a:p>
        </p:txBody>
      </p:sp>
      <p:sp>
        <p:nvSpPr>
          <p:cNvPr id="240643" name="Rectangle 3"/>
          <p:cNvSpPr>
            <a:spLocks noGrp="1" noChangeArrowheads="1"/>
          </p:cNvSpPr>
          <p:nvPr>
            <p:ph type="body" idx="1"/>
          </p:nvPr>
        </p:nvSpPr>
        <p:spPr/>
        <p:txBody>
          <a:bodyPr/>
          <a:lstStyle/>
          <a:p>
            <a:pPr eaLnBrk="1" hangingPunct="1"/>
            <a:r>
              <a:rPr lang="en-US" altLang="en-US" u="sng" smtClean="0"/>
              <a:t>Chú ý</a:t>
            </a:r>
            <a:r>
              <a:rPr lang="en-US" altLang="en-US" smtClean="0"/>
              <a:t>:</a:t>
            </a:r>
          </a:p>
          <a:p>
            <a:pPr lvl="1" algn="just" eaLnBrk="1" hangingPunct="1">
              <a:lnSpc>
                <a:spcPct val="150000"/>
              </a:lnSpc>
              <a:buFont typeface="Wingdings" panose="05000000000000000000" pitchFamily="2" charset="2"/>
              <a:buNone/>
            </a:pPr>
            <a:r>
              <a:rPr lang="en-US" altLang="en-US" smtClean="0"/>
              <a:t>     Mọi chuyển động đều được thực hiện theo trình tự mà người sử dụng thiết lập. Trình tự này được sắp xếp thự tự từ trên xuống dưới trong bảng thứ tự ở phía tay trái.</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Effect transition="in" filter="fade">
                                      <p:cBhvr>
                                        <p:cTn id="7" dur="1000"/>
                                        <p:tgtEl>
                                          <p:spTgt spid="240643">
                                            <p:txEl>
                                              <p:pRg st="0" end="0"/>
                                            </p:txEl>
                                          </p:spTgt>
                                        </p:tgtEl>
                                      </p:cBhvr>
                                    </p:animEffect>
                                    <p:anim calcmode="lin" valueType="num">
                                      <p:cBhvr>
                                        <p:cTn id="8" dur="1000" fill="hold"/>
                                        <p:tgtEl>
                                          <p:spTgt spid="2406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06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40643">
                                            <p:txEl>
                                              <p:pRg st="1" end="1"/>
                                            </p:txEl>
                                          </p:spTgt>
                                        </p:tgtEl>
                                        <p:attrNameLst>
                                          <p:attrName>style.visibility</p:attrName>
                                        </p:attrNameLst>
                                      </p:cBhvr>
                                      <p:to>
                                        <p:strVal val="visible"/>
                                      </p:to>
                                    </p:set>
                                    <p:animEffect transition="in" filter="fade">
                                      <p:cBhvr>
                                        <p:cTn id="14" dur="1000"/>
                                        <p:tgtEl>
                                          <p:spTgt spid="240643">
                                            <p:txEl>
                                              <p:pRg st="1" end="1"/>
                                            </p:txEl>
                                          </p:spTgt>
                                        </p:tgtEl>
                                      </p:cBhvr>
                                    </p:animEffect>
                                    <p:anim calcmode="lin" valueType="num">
                                      <p:cBhvr>
                                        <p:cTn id="15" dur="1000" fill="hold"/>
                                        <p:tgtEl>
                                          <p:spTgt spid="2406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064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7"/>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73731" name="Slide Number Placeholder 8"/>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A0B3F27-8C48-47BC-BC17-1571E6A4DDF0}" type="slidenum">
              <a:rPr lang="en-US" altLang="en-US"/>
              <a:pPr/>
              <a:t>66</a:t>
            </a:fld>
            <a:endParaRPr lang="en-US" altLang="en-US"/>
          </a:p>
        </p:txBody>
      </p:sp>
      <p:sp>
        <p:nvSpPr>
          <p:cNvPr id="73732" name="Rectangle 2"/>
          <p:cNvSpPr>
            <a:spLocks noGrp="1" noChangeArrowheads="1"/>
          </p:cNvSpPr>
          <p:nvPr>
            <p:ph type="title" sz="quarter"/>
          </p:nvPr>
        </p:nvSpPr>
        <p:spPr>
          <a:xfrm>
            <a:off x="152400" y="685800"/>
            <a:ext cx="8839200" cy="680551"/>
          </a:xfrm>
        </p:spPr>
        <p:txBody>
          <a:bodyPr/>
          <a:lstStyle/>
          <a:p>
            <a:pPr eaLnBrk="1" hangingPunct="1"/>
            <a:r>
              <a:rPr lang="en-US" altLang="en-US" sz="3400" smtClean="0"/>
              <a:t>3.18. Chữ và hình ảnh động (tiếp…)</a:t>
            </a:r>
          </a:p>
        </p:txBody>
      </p:sp>
      <p:pic>
        <p:nvPicPr>
          <p:cNvPr id="74775"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1199"/>
            <a:ext cx="8534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6" name="Picture 24"/>
          <p:cNvPicPr>
            <a:picLocks noChangeAspect="1" noChangeArrowheads="1"/>
          </p:cNvPicPr>
          <p:nvPr/>
        </p:nvPicPr>
        <p:blipFill>
          <a:blip r:embed="rId4">
            <a:extLst>
              <a:ext uri="{28A0092B-C50C-407E-A947-70E740481C1C}">
                <a14:useLocalDpi xmlns:a14="http://schemas.microsoft.com/office/drawing/2010/main" val="0"/>
              </a:ext>
            </a:extLst>
          </a:blip>
          <a:srcRect l="64384" r="3661" b="7422"/>
          <a:stretch>
            <a:fillRect/>
          </a:stretch>
        </p:blipFill>
        <p:spPr bwMode="auto">
          <a:xfrm>
            <a:off x="5638800" y="1558671"/>
            <a:ext cx="2916238" cy="475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4775"/>
                                        </p:tgtEl>
                                        <p:attrNameLst>
                                          <p:attrName>style.visibility</p:attrName>
                                        </p:attrNameLst>
                                      </p:cBhvr>
                                      <p:to>
                                        <p:strVal val="visible"/>
                                      </p:to>
                                    </p:set>
                                    <p:anim calcmode="lin" valueType="num">
                                      <p:cBhvr>
                                        <p:cTn id="7" dur="500" fill="hold"/>
                                        <p:tgtEl>
                                          <p:spTgt spid="74775"/>
                                        </p:tgtEl>
                                        <p:attrNameLst>
                                          <p:attrName>ppt_w</p:attrName>
                                        </p:attrNameLst>
                                      </p:cBhvr>
                                      <p:tavLst>
                                        <p:tav tm="0">
                                          <p:val>
                                            <p:fltVal val="0"/>
                                          </p:val>
                                        </p:tav>
                                        <p:tav tm="100000">
                                          <p:val>
                                            <p:strVal val="#ppt_w"/>
                                          </p:val>
                                        </p:tav>
                                      </p:tavLst>
                                    </p:anim>
                                    <p:anim calcmode="lin" valueType="num">
                                      <p:cBhvr>
                                        <p:cTn id="8" dur="500" fill="hold"/>
                                        <p:tgtEl>
                                          <p:spTgt spid="74775"/>
                                        </p:tgtEl>
                                        <p:attrNameLst>
                                          <p:attrName>ppt_h</p:attrName>
                                        </p:attrNameLst>
                                      </p:cBhvr>
                                      <p:tavLst>
                                        <p:tav tm="0">
                                          <p:val>
                                            <p:fltVal val="0"/>
                                          </p:val>
                                        </p:tav>
                                        <p:tav tm="100000">
                                          <p:val>
                                            <p:strVal val="#ppt_h"/>
                                          </p:val>
                                        </p:tav>
                                      </p:tavLst>
                                    </p:anim>
                                    <p:animEffect transition="in" filter="fade">
                                      <p:cBhvr>
                                        <p:cTn id="9" dur="500"/>
                                        <p:tgtEl>
                                          <p:spTgt spid="747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74776"/>
                                        </p:tgtEl>
                                        <p:attrNameLst>
                                          <p:attrName>style.visibility</p:attrName>
                                        </p:attrNameLst>
                                      </p:cBhvr>
                                      <p:to>
                                        <p:strVal val="visible"/>
                                      </p:to>
                                    </p:set>
                                    <p:animEffect transition="in" filter="wipe(up)">
                                      <p:cBhvr>
                                        <p:cTn id="14" dur="500"/>
                                        <p:tgtEl>
                                          <p:spTgt spid="74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smtClean="0"/>
              <a:t>NỘI DUNG</a:t>
            </a:r>
            <a:endParaRPr lang="en-US"/>
          </a:p>
        </p:txBody>
      </p:sp>
      <p:sp>
        <p:nvSpPr>
          <p:cNvPr id="7" name="Footer Placeholder 6"/>
          <p:cNvSpPr>
            <a:spLocks noGrp="1"/>
          </p:cNvSpPr>
          <p:nvPr>
            <p:ph type="ftr" sz="quarter" idx="11"/>
          </p:nvPr>
        </p:nvSpPr>
        <p:spPr/>
        <p:txBody>
          <a:bodyPr/>
          <a:lstStyle/>
          <a:p>
            <a:pPr>
              <a:defRPr/>
            </a:pPr>
            <a:r>
              <a:rPr lang="en-US" smtClean="0"/>
              <a:t>SỬ DỤNG POWERPOINT TRONG DẠY_HỌC</a:t>
            </a:r>
            <a:endParaRPr lang="en-US"/>
          </a:p>
        </p:txBody>
      </p:sp>
      <p:sp>
        <p:nvSpPr>
          <p:cNvPr id="8" name="Slide Number Placeholder 7"/>
          <p:cNvSpPr>
            <a:spLocks noGrp="1"/>
          </p:cNvSpPr>
          <p:nvPr>
            <p:ph type="sldNum" sz="quarter" idx="12"/>
          </p:nvPr>
        </p:nvSpPr>
        <p:spPr/>
        <p:txBody>
          <a:bodyPr/>
          <a:lstStyle/>
          <a:p>
            <a:fld id="{A02F7610-762C-4799-8533-6259D30EBBA1}" type="slidenum">
              <a:rPr lang="en-US" altLang="en-US" smtClean="0"/>
              <a:pPr/>
              <a:t>67</a:t>
            </a:fld>
            <a:endParaRPr lang="en-US" altLang="en-US"/>
          </a:p>
        </p:txBody>
      </p:sp>
      <p:sp>
        <p:nvSpPr>
          <p:cNvPr id="11" name="Rectangle 3"/>
          <p:cNvSpPr txBox="1">
            <a:spLocks noChangeArrowheads="1"/>
          </p:cNvSpPr>
          <p:nvPr/>
        </p:nvSpPr>
        <p:spPr bwMode="auto">
          <a:xfrm>
            <a:off x="113434" y="1676400"/>
            <a:ext cx="8954366" cy="46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Tx/>
              <a:buFont typeface="Wingdings" panose="05000000000000000000" pitchFamily="2" charset="2"/>
              <a:buChar char="o"/>
              <a:defRPr sz="3000">
                <a:solidFill>
                  <a:srgbClr val="000099"/>
                </a:solidFill>
                <a:latin typeface="+mn-lt"/>
                <a:ea typeface="+mn-ea"/>
                <a:cs typeface="+mn-cs"/>
              </a:defRPr>
            </a:lvl1pPr>
            <a:lvl2pPr marL="908050" indent="-436563" algn="l" rtl="0" eaLnBrk="0" fontAlgn="base" hangingPunct="0">
              <a:spcBef>
                <a:spcPct val="20000"/>
              </a:spcBef>
              <a:spcAft>
                <a:spcPct val="0"/>
              </a:spcAft>
              <a:buClrTx/>
              <a:buFont typeface="Wingdings" panose="05000000000000000000" pitchFamily="2" charset="2"/>
              <a:buChar char="n"/>
              <a:defRPr sz="2600">
                <a:solidFill>
                  <a:srgbClr val="000099"/>
                </a:solidFill>
                <a:latin typeface="+mn-lt"/>
              </a:defRPr>
            </a:lvl2pPr>
            <a:lvl3pPr marL="1304925" indent="-395288" algn="l" rtl="0" eaLnBrk="0" fontAlgn="base" hangingPunct="0">
              <a:spcBef>
                <a:spcPct val="20000"/>
              </a:spcBef>
              <a:spcAft>
                <a:spcPct val="0"/>
              </a:spcAft>
              <a:buClrTx/>
              <a:buFont typeface="Wingdings" panose="05000000000000000000" pitchFamily="2" charset="2"/>
              <a:buChar char="o"/>
              <a:defRPr sz="2300">
                <a:solidFill>
                  <a:srgbClr val="000099"/>
                </a:solidFill>
                <a:latin typeface="+mn-lt"/>
              </a:defRPr>
            </a:lvl3pPr>
            <a:lvl4pPr marL="1693863" indent="-387350" algn="l" rtl="0" eaLnBrk="0" fontAlgn="base" hangingPunct="0">
              <a:spcBef>
                <a:spcPct val="20000"/>
              </a:spcBef>
              <a:spcAft>
                <a:spcPct val="0"/>
              </a:spcAft>
              <a:buClrTx/>
              <a:buFont typeface="Wingdings" panose="05000000000000000000" pitchFamily="2" charset="2"/>
              <a:buChar char="n"/>
              <a:defRPr sz="2000">
                <a:solidFill>
                  <a:srgbClr val="000099"/>
                </a:solidFill>
                <a:latin typeface="+mn-lt"/>
              </a:defRPr>
            </a:lvl4pPr>
            <a:lvl5pPr marL="2093913" indent="-398463" algn="l" rtl="0" eaLnBrk="0" fontAlgn="base" hangingPunct="0">
              <a:spcBef>
                <a:spcPct val="25000"/>
              </a:spcBef>
              <a:spcAft>
                <a:spcPct val="0"/>
              </a:spcAft>
              <a:buClrTx/>
              <a:buFont typeface="Wingdings" panose="05000000000000000000" pitchFamily="2" charset="2"/>
              <a:buChar char="§"/>
              <a:defRPr sz="2000">
                <a:solidFill>
                  <a:srgbClr val="000099"/>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a:lstStyle>
          <a:p>
            <a:pPr marL="571500" indent="-571500" eaLnBrk="1" hangingPunct="1">
              <a:buFont typeface="Wingdings" panose="05000000000000000000" pitchFamily="2" charset="2"/>
              <a:buAutoNum type="arabicPeriod"/>
            </a:pPr>
            <a:r>
              <a:rPr lang="en-US" altLang="en-US" kern="0">
                <a:solidFill>
                  <a:srgbClr val="3399FF"/>
                </a:solidFill>
              </a:rPr>
              <a:t>Giới thiệu PowerPoint và ứng dụng</a:t>
            </a:r>
          </a:p>
          <a:p>
            <a:pPr marL="571500" indent="-571500" eaLnBrk="1" hangingPunct="1">
              <a:buFont typeface="Wingdings" panose="05000000000000000000" pitchFamily="2" charset="2"/>
              <a:buAutoNum type="arabicPeriod"/>
            </a:pPr>
            <a:r>
              <a:rPr lang="en-US" altLang="en-US" kern="0" smtClean="0">
                <a:solidFill>
                  <a:srgbClr val="3399FF"/>
                </a:solidFill>
              </a:rPr>
              <a:t>Làm quen với PowerPoint</a:t>
            </a:r>
          </a:p>
          <a:p>
            <a:pPr marL="571500" indent="-571500" eaLnBrk="1" hangingPunct="1">
              <a:buFont typeface="Wingdings" panose="05000000000000000000" pitchFamily="2" charset="2"/>
              <a:buAutoNum type="arabicPeriod"/>
            </a:pPr>
            <a:r>
              <a:rPr lang="en-US" altLang="en-US" kern="0" smtClean="0">
                <a:solidFill>
                  <a:srgbClr val="3399FF"/>
                </a:solidFill>
              </a:rPr>
              <a:t>Tạo bài thuyết trình</a:t>
            </a:r>
          </a:p>
          <a:p>
            <a:pPr marL="571500" indent="-571500" eaLnBrk="1" hangingPunct="1">
              <a:buFont typeface="Wingdings" panose="05000000000000000000" pitchFamily="2" charset="2"/>
              <a:buAutoNum type="arabicPeriod"/>
            </a:pPr>
            <a:r>
              <a:rPr lang="en-US" altLang="en-US" kern="0"/>
              <a:t>Kỹ năng thuyết trình</a:t>
            </a:r>
            <a:endParaRPr lang="en-US" altLang="en-US" kern="0"/>
          </a:p>
        </p:txBody>
      </p:sp>
    </p:spTree>
    <p:extLst>
      <p:ext uri="{BB962C8B-B14F-4D97-AF65-F5344CB8AC3E}">
        <p14:creationId xmlns:p14="http://schemas.microsoft.com/office/powerpoint/2010/main" val="223480173"/>
      </p:ext>
    </p:extLst>
  </p:cSld>
  <p:clrMapOvr>
    <a:masterClrMapping/>
  </p:clrMapOvr>
  <p:transition advTm="6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 KỸ NĂNG THUYẾT TRÌNH</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68</a:t>
            </a:fld>
            <a:endParaRPr lang="en-US" alt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27" y="1641307"/>
            <a:ext cx="6347979" cy="47547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5541179"/>
      </p:ext>
    </p:extLst>
  </p:cSld>
  <p:clrMapOvr>
    <a:masterClrMapping/>
  </p:clrMapOvr>
  <p:transition advTm="6000">
    <p:cover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889" y="2133600"/>
            <a:ext cx="612775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1126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1ED19C5-8634-4928-9613-A2651D64C275}" type="slidenum">
              <a:rPr lang="en-US" altLang="en-US"/>
              <a:pPr/>
              <a:t>6</a:t>
            </a:fld>
            <a:endParaRPr lang="en-US" altLang="en-US"/>
          </a:p>
        </p:txBody>
      </p:sp>
      <p:sp>
        <p:nvSpPr>
          <p:cNvPr id="11269" name="Rectangle 2"/>
          <p:cNvSpPr>
            <a:spLocks noGrp="1" noChangeArrowheads="1"/>
          </p:cNvSpPr>
          <p:nvPr>
            <p:ph type="title"/>
          </p:nvPr>
        </p:nvSpPr>
        <p:spPr/>
        <p:txBody>
          <a:bodyPr/>
          <a:lstStyle/>
          <a:p>
            <a:pPr eaLnBrk="1" hangingPunct="1"/>
            <a:r>
              <a:rPr lang="en-US" altLang="en-US" smtClean="0"/>
              <a:t>2.1. Giao diện người sử dụng</a:t>
            </a:r>
          </a:p>
        </p:txBody>
      </p:sp>
      <p:grpSp>
        <p:nvGrpSpPr>
          <p:cNvPr id="2" name="Group 11"/>
          <p:cNvGrpSpPr>
            <a:grpSpLocks/>
          </p:cNvGrpSpPr>
          <p:nvPr/>
        </p:nvGrpSpPr>
        <p:grpSpPr bwMode="auto">
          <a:xfrm>
            <a:off x="965489" y="1922462"/>
            <a:ext cx="7772400" cy="2303463"/>
            <a:chOff x="624" y="960"/>
            <a:chExt cx="4896" cy="1451"/>
          </a:xfrm>
        </p:grpSpPr>
        <p:grpSp>
          <p:nvGrpSpPr>
            <p:cNvPr id="11278" name="Group 10"/>
            <p:cNvGrpSpPr>
              <a:grpSpLocks/>
            </p:cNvGrpSpPr>
            <p:nvPr/>
          </p:nvGrpSpPr>
          <p:grpSpPr bwMode="auto">
            <a:xfrm>
              <a:off x="624" y="960"/>
              <a:ext cx="4752" cy="1296"/>
              <a:chOff x="624" y="960"/>
              <a:chExt cx="4752" cy="1296"/>
            </a:xfrm>
          </p:grpSpPr>
          <p:sp>
            <p:nvSpPr>
              <p:cNvPr id="11280" name="Oval 7"/>
              <p:cNvSpPr>
                <a:spLocks noChangeArrowheads="1"/>
              </p:cNvSpPr>
              <p:nvPr/>
            </p:nvSpPr>
            <p:spPr bwMode="auto">
              <a:xfrm>
                <a:off x="624" y="960"/>
                <a:ext cx="4752"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1281" name="Line 8"/>
              <p:cNvSpPr>
                <a:spLocks noChangeShapeType="1"/>
              </p:cNvSpPr>
              <p:nvPr/>
            </p:nvSpPr>
            <p:spPr bwMode="auto">
              <a:xfrm>
                <a:off x="4992" y="1296"/>
                <a:ext cx="288"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79" name="Text Box 9"/>
            <p:cNvSpPr txBox="1">
              <a:spLocks noChangeArrowheads="1"/>
            </p:cNvSpPr>
            <p:nvPr/>
          </p:nvSpPr>
          <p:spPr bwMode="auto">
            <a:xfrm>
              <a:off x="5015" y="2180"/>
              <a:ext cx="5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Menu</a:t>
              </a:r>
            </a:p>
          </p:txBody>
        </p:sp>
      </p:grpSp>
      <p:grpSp>
        <p:nvGrpSpPr>
          <p:cNvPr id="4" name="Group 16"/>
          <p:cNvGrpSpPr>
            <a:grpSpLocks/>
          </p:cNvGrpSpPr>
          <p:nvPr/>
        </p:nvGrpSpPr>
        <p:grpSpPr bwMode="auto">
          <a:xfrm>
            <a:off x="2413289" y="2684462"/>
            <a:ext cx="6216650" cy="3675063"/>
            <a:chOff x="1536" y="1440"/>
            <a:chExt cx="3916" cy="2315"/>
          </a:xfrm>
        </p:grpSpPr>
        <p:sp>
          <p:nvSpPr>
            <p:cNvPr id="11276" name="AutoShape 14"/>
            <p:cNvSpPr>
              <a:spLocks noChangeArrowheads="1"/>
            </p:cNvSpPr>
            <p:nvPr/>
          </p:nvSpPr>
          <p:spPr bwMode="auto">
            <a:xfrm>
              <a:off x="1536" y="1440"/>
              <a:ext cx="2592" cy="2016"/>
            </a:xfrm>
            <a:prstGeom prst="wedgeRoundRectCallout">
              <a:avLst>
                <a:gd name="adj1" fmla="val 82255"/>
                <a:gd name="adj2" fmla="val 6056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endParaRPr lang="en-US" altLang="en-US"/>
            </a:p>
          </p:txBody>
        </p:sp>
        <p:sp>
          <p:nvSpPr>
            <p:cNvPr id="11277" name="Text Box 15"/>
            <p:cNvSpPr txBox="1">
              <a:spLocks noChangeArrowheads="1"/>
            </p:cNvSpPr>
            <p:nvPr/>
          </p:nvSpPr>
          <p:spPr bwMode="auto">
            <a:xfrm>
              <a:off x="4982" y="3524"/>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t>Slide</a:t>
              </a:r>
            </a:p>
          </p:txBody>
        </p:sp>
      </p:grpSp>
      <p:grpSp>
        <p:nvGrpSpPr>
          <p:cNvPr id="5" name="Group 28"/>
          <p:cNvGrpSpPr>
            <a:grpSpLocks/>
          </p:cNvGrpSpPr>
          <p:nvPr/>
        </p:nvGrpSpPr>
        <p:grpSpPr bwMode="auto">
          <a:xfrm>
            <a:off x="127289" y="2532062"/>
            <a:ext cx="2286000" cy="3429000"/>
            <a:chOff x="96" y="1344"/>
            <a:chExt cx="1440" cy="2160"/>
          </a:xfrm>
        </p:grpSpPr>
        <p:sp>
          <p:nvSpPr>
            <p:cNvPr id="11273" name="AutoShape 25"/>
            <p:cNvSpPr>
              <a:spLocks noChangeArrowheads="1"/>
            </p:cNvSpPr>
            <p:nvPr/>
          </p:nvSpPr>
          <p:spPr bwMode="auto">
            <a:xfrm>
              <a:off x="1008" y="1344"/>
              <a:ext cx="528" cy="216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1274" name="Line 26"/>
            <p:cNvSpPr>
              <a:spLocks noChangeShapeType="1"/>
            </p:cNvSpPr>
            <p:nvPr/>
          </p:nvSpPr>
          <p:spPr bwMode="auto">
            <a:xfrm flipH="1" flipV="1">
              <a:off x="720" y="2064"/>
              <a:ext cx="28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5" name="Text Box 27"/>
            <p:cNvSpPr txBox="1">
              <a:spLocks noChangeArrowheads="1"/>
            </p:cNvSpPr>
            <p:nvPr/>
          </p:nvSpPr>
          <p:spPr bwMode="auto">
            <a:xfrm>
              <a:off x="96" y="1804"/>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a:t>Phần phác</a:t>
              </a:r>
            </a:p>
            <a:p>
              <a:pPr algn="ctr"/>
              <a:r>
                <a:rPr lang="en-US" altLang="en-US"/>
                <a:t>thảo</a:t>
              </a:r>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nodeType="click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 KỸ NĂNG THUYẾT TRÌNH</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69</a:t>
            </a:fld>
            <a:endParaRPr lang="en-US" alt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6176962" cy="4626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474889"/>
      </p:ext>
    </p:extLst>
  </p:cSld>
  <p:clrMapOvr>
    <a:masterClrMapping/>
  </p:clrMapOvr>
  <p:transition advTm="6000">
    <p:cover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7 B</a:t>
            </a:r>
            <a:r>
              <a:rPr lang="vi-VN" smtClean="0"/>
              <a:t>ƯỚC</a:t>
            </a:r>
            <a:r>
              <a:rPr lang="en-US" smtClean="0"/>
              <a:t> THỰC HIỆN</a:t>
            </a:r>
            <a:endParaRPr lang="en-US"/>
          </a:p>
        </p:txBody>
      </p:sp>
      <p:sp>
        <p:nvSpPr>
          <p:cNvPr id="3" name="Content Placeholder 2"/>
          <p:cNvSpPr>
            <a:spLocks noGrp="1"/>
          </p:cNvSpPr>
          <p:nvPr>
            <p:ph idx="1"/>
          </p:nvPr>
        </p:nvSpPr>
        <p:spPr/>
        <p:txBody>
          <a:bodyPr/>
          <a:lstStyle/>
          <a:p>
            <a:r>
              <a:rPr lang="en-US" smtClean="0"/>
              <a:t>Bạn nên:</a:t>
            </a:r>
          </a:p>
          <a:p>
            <a:pPr lvl="1"/>
            <a:r>
              <a:rPr lang="en-US" smtClean="0"/>
              <a:t>Hiểu </a:t>
            </a:r>
            <a:r>
              <a:rPr lang="en-US" b="1"/>
              <a:t>khán giả</a:t>
            </a:r>
            <a:endParaRPr lang="en-US"/>
          </a:p>
          <a:p>
            <a:pPr lvl="1"/>
            <a:r>
              <a:rPr lang="en-US" smtClean="0"/>
              <a:t>Xác </a:t>
            </a:r>
            <a:r>
              <a:rPr lang="en-US"/>
              <a:t>định </a:t>
            </a:r>
            <a:r>
              <a:rPr lang="en-US" b="1"/>
              <a:t>mục tiêu</a:t>
            </a:r>
            <a:endParaRPr lang="en-US"/>
          </a:p>
          <a:p>
            <a:pPr lvl="1"/>
            <a:r>
              <a:rPr lang="en-US" smtClean="0"/>
              <a:t>Thu </a:t>
            </a:r>
            <a:r>
              <a:rPr lang="en-US"/>
              <a:t>thập </a:t>
            </a:r>
            <a:r>
              <a:rPr lang="en-US" b="1"/>
              <a:t>thông tin</a:t>
            </a:r>
            <a:endParaRPr lang="en-US"/>
          </a:p>
          <a:p>
            <a:pPr lvl="1"/>
            <a:r>
              <a:rPr lang="en-US" smtClean="0"/>
              <a:t>Xây </a:t>
            </a:r>
            <a:r>
              <a:rPr lang="en-US"/>
              <a:t>dựng </a:t>
            </a:r>
            <a:r>
              <a:rPr lang="en-US" b="1"/>
              <a:t>cấu trúc</a:t>
            </a:r>
            <a:endParaRPr lang="en-US"/>
          </a:p>
          <a:p>
            <a:pPr lvl="1"/>
            <a:r>
              <a:rPr lang="en-US" smtClean="0"/>
              <a:t>Style </a:t>
            </a:r>
            <a:r>
              <a:rPr lang="en-US"/>
              <a:t>– Master Slide</a:t>
            </a:r>
          </a:p>
          <a:p>
            <a:pPr lvl="1"/>
            <a:r>
              <a:rPr lang="en-US" smtClean="0"/>
              <a:t>Thực </a:t>
            </a:r>
            <a:r>
              <a:rPr lang="en-US"/>
              <a:t>hiện </a:t>
            </a:r>
            <a:r>
              <a:rPr lang="en-US" b="1"/>
              <a:t>Slide chi tiết</a:t>
            </a:r>
            <a:endParaRPr lang="en-US"/>
          </a:p>
          <a:p>
            <a:pPr lvl="1"/>
            <a:r>
              <a:rPr lang="en-US" b="1" smtClean="0"/>
              <a:t>Hoàn </a:t>
            </a:r>
            <a:r>
              <a:rPr lang="en-US" b="1"/>
              <a:t>chỉnh</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70</a:t>
            </a:fld>
            <a:endParaRPr lang="en-US" altLang="en-US"/>
          </a:p>
        </p:txBody>
      </p:sp>
    </p:spTree>
    <p:extLst>
      <p:ext uri="{BB962C8B-B14F-4D97-AF65-F5344CB8AC3E}">
        <p14:creationId xmlns:p14="http://schemas.microsoft.com/office/powerpoint/2010/main" val="3676036141"/>
      </p:ext>
    </p:extLst>
  </p:cSld>
  <p:clrMapOvr>
    <a:masterClrMapping/>
  </p:clrMapOvr>
  <p:transition advTm="6000">
    <p:cover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4.1. HIỂU KHÁN GIẢ</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71</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236" y="1726966"/>
            <a:ext cx="6100762" cy="45696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4170166"/>
      </p:ext>
    </p:extLst>
  </p:cSld>
  <p:clrMapOvr>
    <a:masterClrMapping/>
  </p:clrMapOvr>
  <p:transition advTm="6000">
    <p:cover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4.1. HIỂU KHÁN GIẢ</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72</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100762" cy="45696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6372512"/>
      </p:ext>
    </p:extLst>
  </p:cSld>
  <p:clrMapOvr>
    <a:masterClrMapping/>
  </p:clrMapOvr>
  <p:transition advTm="6000">
    <p:cover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4.2. XÁC ĐỊNH MỤC TIÊU</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73</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319" y="1641352"/>
            <a:ext cx="6329362" cy="47408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2073990"/>
      </p:ext>
    </p:extLst>
  </p:cSld>
  <p:clrMapOvr>
    <a:masterClrMapping/>
  </p:clrMapOvr>
  <p:transition advTm="6000">
    <p:cover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4.2. XÁC ĐỊNH MỤC TIÊU</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74</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336" y="1741648"/>
            <a:ext cx="6024562" cy="45125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5904526"/>
      </p:ext>
    </p:extLst>
  </p:cSld>
  <p:clrMapOvr>
    <a:masterClrMapping/>
  </p:clrMapOvr>
  <p:transition advTm="6000">
    <p:cover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4.3. </a:t>
            </a:r>
            <a:r>
              <a:rPr lang="en-US" smtClean="0"/>
              <a:t>THU THẬP THÔNG TIN</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75</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319" y="1641352"/>
            <a:ext cx="6329362" cy="4740849"/>
          </a:xfrm>
          <a:prstGeom prst="rect">
            <a:avLst/>
          </a:prstGeom>
        </p:spPr>
      </p:pic>
    </p:spTree>
    <p:extLst>
      <p:ext uri="{BB962C8B-B14F-4D97-AF65-F5344CB8AC3E}">
        <p14:creationId xmlns:p14="http://schemas.microsoft.com/office/powerpoint/2010/main" val="1450241701"/>
      </p:ext>
    </p:extLst>
  </p:cSld>
  <p:clrMapOvr>
    <a:masterClrMapping/>
  </p:clrMapOvr>
  <p:transition advTm="6000">
    <p:cover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4.3. THU THẬP THÔNG TIN</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76</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76400"/>
            <a:ext cx="6253162" cy="4683773"/>
          </a:xfrm>
          <a:prstGeom prst="rect">
            <a:avLst/>
          </a:prstGeom>
        </p:spPr>
      </p:pic>
    </p:spTree>
    <p:extLst>
      <p:ext uri="{BB962C8B-B14F-4D97-AF65-F5344CB8AC3E}">
        <p14:creationId xmlns:p14="http://schemas.microsoft.com/office/powerpoint/2010/main" val="1178720672"/>
      </p:ext>
    </p:extLst>
  </p:cSld>
  <p:clrMapOvr>
    <a:masterClrMapping/>
  </p:clrMapOvr>
  <p:transition advTm="6000">
    <p:cover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4.3. THU THẬP THÔNG TIN</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77</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036" y="1669890"/>
            <a:ext cx="6253162" cy="4683773"/>
          </a:xfrm>
          <a:prstGeom prst="rect">
            <a:avLst/>
          </a:prstGeom>
        </p:spPr>
      </p:pic>
    </p:spTree>
    <p:extLst>
      <p:ext uri="{BB962C8B-B14F-4D97-AF65-F5344CB8AC3E}">
        <p14:creationId xmlns:p14="http://schemas.microsoft.com/office/powerpoint/2010/main" val="3309874786"/>
      </p:ext>
    </p:extLst>
  </p:cSld>
  <p:clrMapOvr>
    <a:masterClrMapping/>
  </p:clrMapOvr>
  <p:transition advTm="6000">
    <p:cover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4.4. </a:t>
            </a:r>
            <a:r>
              <a:rPr lang="en-US" smtClean="0"/>
              <a:t>XÂY DỰNG CẤU TRÚC</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78</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036" y="1669890"/>
            <a:ext cx="6253162" cy="4683773"/>
          </a:xfrm>
          <a:prstGeom prst="rect">
            <a:avLst/>
          </a:prstGeom>
        </p:spPr>
      </p:pic>
    </p:spTree>
    <p:extLst>
      <p:ext uri="{BB962C8B-B14F-4D97-AF65-F5344CB8AC3E}">
        <p14:creationId xmlns:p14="http://schemas.microsoft.com/office/powerpoint/2010/main" val="1981963583"/>
      </p:ext>
    </p:extLst>
  </p:cSld>
  <p:clrMapOvr>
    <a:masterClrMapping/>
  </p:clrMapOvr>
  <p:transition advTm="6000">
    <p:cover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a:t>
            </a:r>
          </a:p>
        </p:txBody>
      </p:sp>
      <p:sp>
        <p:nvSpPr>
          <p:cNvPr id="12291"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38FC691-EE1D-470D-A6CE-250495679A8D}" type="slidenum">
              <a:rPr lang="en-US" altLang="en-US"/>
              <a:pPr/>
              <a:t>7</a:t>
            </a:fld>
            <a:endParaRPr lang="en-US" altLang="en-US"/>
          </a:p>
        </p:txBody>
      </p:sp>
      <p:sp>
        <p:nvSpPr>
          <p:cNvPr id="12292" name="Rectangle 2"/>
          <p:cNvSpPr>
            <a:spLocks noGrp="1" noChangeArrowheads="1"/>
          </p:cNvSpPr>
          <p:nvPr>
            <p:ph type="title"/>
          </p:nvPr>
        </p:nvSpPr>
        <p:spPr/>
        <p:txBody>
          <a:bodyPr/>
          <a:lstStyle/>
          <a:p>
            <a:pPr eaLnBrk="1" hangingPunct="1"/>
            <a:r>
              <a:rPr lang="en-US" altLang="en-US" sz="3400" smtClean="0"/>
              <a:t>2.1. Giao diện người sử dụng (tiếp…)</a:t>
            </a:r>
          </a:p>
        </p:txBody>
      </p:sp>
      <p:grpSp>
        <p:nvGrpSpPr>
          <p:cNvPr id="2" name="Group 1"/>
          <p:cNvGrpSpPr>
            <a:grpSpLocks/>
          </p:cNvGrpSpPr>
          <p:nvPr/>
        </p:nvGrpSpPr>
        <p:grpSpPr bwMode="auto">
          <a:xfrm>
            <a:off x="439738" y="1720850"/>
            <a:ext cx="1189037" cy="4230688"/>
            <a:chOff x="-1600200" y="1765299"/>
            <a:chExt cx="1189038" cy="4229895"/>
          </a:xfrm>
        </p:grpSpPr>
        <p:sp>
          <p:nvSpPr>
            <p:cNvPr id="12324" name="Line 29"/>
            <p:cNvSpPr>
              <a:spLocks noChangeShapeType="1"/>
            </p:cNvSpPr>
            <p:nvPr/>
          </p:nvSpPr>
          <p:spPr bwMode="auto">
            <a:xfrm>
              <a:off x="-1314450" y="1765299"/>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25" name="Picture 65"/>
            <p:cNvPicPr>
              <a:picLocks noChangeAspect="1" noChangeArrowheads="1"/>
            </p:cNvPicPr>
            <p:nvPr/>
          </p:nvPicPr>
          <p:blipFill>
            <a:blip r:embed="rId3">
              <a:extLst>
                <a:ext uri="{28A0092B-C50C-407E-A947-70E740481C1C}">
                  <a14:useLocalDpi xmlns:a14="http://schemas.microsoft.com/office/drawing/2010/main" val="0"/>
                </a:ext>
              </a:extLst>
            </a:blip>
            <a:srcRect l="-2547" t="336" r="89362" b="50000"/>
            <a:stretch>
              <a:fillRect/>
            </a:stretch>
          </p:blipFill>
          <p:spPr bwMode="auto">
            <a:xfrm>
              <a:off x="-1600200" y="2362200"/>
              <a:ext cx="1189038" cy="363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
          <p:cNvGrpSpPr>
            <a:grpSpLocks/>
          </p:cNvGrpSpPr>
          <p:nvPr/>
        </p:nvGrpSpPr>
        <p:grpSpPr bwMode="auto">
          <a:xfrm>
            <a:off x="152400" y="1941513"/>
            <a:ext cx="8610600" cy="1603375"/>
            <a:chOff x="-811213" y="5562600"/>
            <a:chExt cx="11737295" cy="1603828"/>
          </a:xfrm>
        </p:grpSpPr>
        <p:grpSp>
          <p:nvGrpSpPr>
            <p:cNvPr id="12319" name="Group 2"/>
            <p:cNvGrpSpPr>
              <a:grpSpLocks/>
            </p:cNvGrpSpPr>
            <p:nvPr/>
          </p:nvGrpSpPr>
          <p:grpSpPr bwMode="auto">
            <a:xfrm>
              <a:off x="-811213" y="5562600"/>
              <a:ext cx="685800" cy="457200"/>
              <a:chOff x="-125413" y="2336800"/>
              <a:chExt cx="685800" cy="457200"/>
            </a:xfrm>
          </p:grpSpPr>
          <p:sp>
            <p:nvSpPr>
              <p:cNvPr id="12321" name="Line 31"/>
              <p:cNvSpPr>
                <a:spLocks noChangeShapeType="1"/>
              </p:cNvSpPr>
              <p:nvPr/>
            </p:nvSpPr>
            <p:spPr bwMode="auto">
              <a:xfrm>
                <a:off x="-125413" y="2336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2" name="Line 32"/>
              <p:cNvSpPr>
                <a:spLocks noChangeShapeType="1"/>
              </p:cNvSpPr>
              <p:nvPr/>
            </p:nvSpPr>
            <p:spPr bwMode="auto">
              <a:xfrm>
                <a:off x="-125413" y="256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3" name="Line 33"/>
              <p:cNvSpPr>
                <a:spLocks noChangeShapeType="1"/>
              </p:cNvSpPr>
              <p:nvPr/>
            </p:nvSpPr>
            <p:spPr bwMode="auto">
              <a:xfrm>
                <a:off x="560387" y="2565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12320" name="Picture 2"/>
            <p:cNvPicPr>
              <a:picLocks noChangeAspect="1" noChangeArrowheads="1"/>
            </p:cNvPicPr>
            <p:nvPr/>
          </p:nvPicPr>
          <p:blipFill>
            <a:blip r:embed="rId4">
              <a:extLst>
                <a:ext uri="{28A0092B-C50C-407E-A947-70E740481C1C}">
                  <a14:useLocalDpi xmlns:a14="http://schemas.microsoft.com/office/drawing/2010/main" val="0"/>
                </a:ext>
              </a:extLst>
            </a:blip>
            <a:srcRect l="4379" t="2216" r="8498" b="82111"/>
            <a:stretch>
              <a:fillRect/>
            </a:stretch>
          </p:blipFill>
          <p:spPr bwMode="auto">
            <a:xfrm>
              <a:off x="-409575" y="6019800"/>
              <a:ext cx="11335657" cy="114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a:grpSpLocks/>
          </p:cNvGrpSpPr>
          <p:nvPr/>
        </p:nvGrpSpPr>
        <p:grpSpPr bwMode="auto">
          <a:xfrm>
            <a:off x="180975" y="1949450"/>
            <a:ext cx="8847138" cy="1589088"/>
            <a:chOff x="-259217" y="2159000"/>
            <a:chExt cx="9379404" cy="1589314"/>
          </a:xfrm>
        </p:grpSpPr>
        <p:grpSp>
          <p:nvGrpSpPr>
            <p:cNvPr id="12314" name="Group 44"/>
            <p:cNvGrpSpPr>
              <a:grpSpLocks/>
            </p:cNvGrpSpPr>
            <p:nvPr/>
          </p:nvGrpSpPr>
          <p:grpSpPr bwMode="auto">
            <a:xfrm>
              <a:off x="-76200" y="2159000"/>
              <a:ext cx="1219200" cy="457200"/>
              <a:chOff x="624" y="1152"/>
              <a:chExt cx="768" cy="288"/>
            </a:xfrm>
          </p:grpSpPr>
          <p:sp>
            <p:nvSpPr>
              <p:cNvPr id="12316" name="Line 35"/>
              <p:cNvSpPr>
                <a:spLocks noChangeShapeType="1"/>
              </p:cNvSpPr>
              <p:nvPr/>
            </p:nvSpPr>
            <p:spPr bwMode="auto">
              <a:xfrm>
                <a:off x="624" y="115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7" name="Line 36"/>
              <p:cNvSpPr>
                <a:spLocks noChangeShapeType="1"/>
              </p:cNvSpPr>
              <p:nvPr/>
            </p:nvSpPr>
            <p:spPr bwMode="auto">
              <a:xfrm>
                <a:off x="624" y="1296"/>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7"/>
              <p:cNvSpPr>
                <a:spLocks noChangeShapeType="1"/>
              </p:cNvSpPr>
              <p:nvPr/>
            </p:nvSpPr>
            <p:spPr bwMode="auto">
              <a:xfrm>
                <a:off x="1392"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12315" name="Picture 3"/>
            <p:cNvPicPr>
              <a:picLocks noChangeAspect="1" noChangeArrowheads="1"/>
            </p:cNvPicPr>
            <p:nvPr/>
          </p:nvPicPr>
          <p:blipFill>
            <a:blip r:embed="rId5">
              <a:extLst>
                <a:ext uri="{28A0092B-C50C-407E-A947-70E740481C1C}">
                  <a14:useLocalDpi xmlns:a14="http://schemas.microsoft.com/office/drawing/2010/main" val="0"/>
                </a:ext>
              </a:extLst>
            </a:blip>
            <a:srcRect t="2431" r="27911" b="82092"/>
            <a:stretch>
              <a:fillRect/>
            </a:stretch>
          </p:blipFill>
          <p:spPr bwMode="auto">
            <a:xfrm>
              <a:off x="-259217" y="2616200"/>
              <a:ext cx="9379404" cy="113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
          <p:cNvGrpSpPr>
            <a:grpSpLocks/>
          </p:cNvGrpSpPr>
          <p:nvPr/>
        </p:nvGrpSpPr>
        <p:grpSpPr bwMode="auto">
          <a:xfrm>
            <a:off x="192088" y="2108200"/>
            <a:ext cx="8824912" cy="1571625"/>
            <a:chOff x="90703" y="2439554"/>
            <a:chExt cx="8824697" cy="1572491"/>
          </a:xfrm>
        </p:grpSpPr>
        <p:sp>
          <p:nvSpPr>
            <p:cNvPr id="12312" name="Line 41"/>
            <p:cNvSpPr>
              <a:spLocks noChangeShapeType="1"/>
            </p:cNvSpPr>
            <p:nvPr/>
          </p:nvSpPr>
          <p:spPr bwMode="auto">
            <a:xfrm>
              <a:off x="304800" y="2439554"/>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13" name="Picture 2"/>
            <p:cNvPicPr>
              <a:picLocks noChangeAspect="1" noChangeArrowheads="1"/>
            </p:cNvPicPr>
            <p:nvPr/>
          </p:nvPicPr>
          <p:blipFill>
            <a:blip r:embed="rId6">
              <a:extLst>
                <a:ext uri="{28A0092B-C50C-407E-A947-70E740481C1C}">
                  <a14:useLocalDpi xmlns:a14="http://schemas.microsoft.com/office/drawing/2010/main" val="0"/>
                </a:ext>
              </a:extLst>
            </a:blip>
            <a:srcRect l="12779" r="2673" b="82671"/>
            <a:stretch>
              <a:fillRect/>
            </a:stretch>
          </p:blipFill>
          <p:spPr bwMode="auto">
            <a:xfrm>
              <a:off x="90703" y="2744354"/>
              <a:ext cx="8824697" cy="126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5"/>
          <p:cNvGrpSpPr>
            <a:grpSpLocks/>
          </p:cNvGrpSpPr>
          <p:nvPr/>
        </p:nvGrpSpPr>
        <p:grpSpPr bwMode="auto">
          <a:xfrm>
            <a:off x="180975" y="1941513"/>
            <a:ext cx="8229600" cy="1454150"/>
            <a:chOff x="394494" y="3263943"/>
            <a:chExt cx="8229600" cy="1453530"/>
          </a:xfrm>
        </p:grpSpPr>
        <p:sp>
          <p:nvSpPr>
            <p:cNvPr id="12310" name="Line 49"/>
            <p:cNvSpPr>
              <a:spLocks noChangeShapeType="1"/>
            </p:cNvSpPr>
            <p:nvPr/>
          </p:nvSpPr>
          <p:spPr bwMode="auto">
            <a:xfrm>
              <a:off x="762000" y="3263943"/>
              <a:ext cx="0" cy="3936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11" name="Picture 3"/>
            <p:cNvPicPr>
              <a:picLocks noChangeAspect="1" noChangeArrowheads="1"/>
            </p:cNvPicPr>
            <p:nvPr/>
          </p:nvPicPr>
          <p:blipFill>
            <a:blip r:embed="rId7">
              <a:extLst>
                <a:ext uri="{28A0092B-C50C-407E-A947-70E740481C1C}">
                  <a14:useLocalDpi xmlns:a14="http://schemas.microsoft.com/office/drawing/2010/main" val="0"/>
                </a:ext>
              </a:extLst>
            </a:blip>
            <a:srcRect l="17310" b="85510"/>
            <a:stretch>
              <a:fillRect/>
            </a:stretch>
          </p:blipFill>
          <p:spPr bwMode="auto">
            <a:xfrm>
              <a:off x="394494" y="3657600"/>
              <a:ext cx="8229600" cy="10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
          <p:cNvGrpSpPr>
            <a:grpSpLocks/>
          </p:cNvGrpSpPr>
          <p:nvPr/>
        </p:nvGrpSpPr>
        <p:grpSpPr bwMode="auto">
          <a:xfrm>
            <a:off x="214313" y="1944688"/>
            <a:ext cx="8839200" cy="1633537"/>
            <a:chOff x="134937" y="3368745"/>
            <a:chExt cx="8839200" cy="1633595"/>
          </a:xfrm>
        </p:grpSpPr>
        <p:sp>
          <p:nvSpPr>
            <p:cNvPr id="12308" name="Line 53"/>
            <p:cNvSpPr>
              <a:spLocks noChangeShapeType="1"/>
            </p:cNvSpPr>
            <p:nvPr/>
          </p:nvSpPr>
          <p:spPr bwMode="auto">
            <a:xfrm>
              <a:off x="475872" y="3368745"/>
              <a:ext cx="0" cy="3936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09" name="Picture 4"/>
            <p:cNvPicPr>
              <a:picLocks noChangeAspect="1" noChangeArrowheads="1"/>
            </p:cNvPicPr>
            <p:nvPr/>
          </p:nvPicPr>
          <p:blipFill>
            <a:blip r:embed="rId8">
              <a:extLst>
                <a:ext uri="{28A0092B-C50C-407E-A947-70E740481C1C}">
                  <a14:useLocalDpi xmlns:a14="http://schemas.microsoft.com/office/drawing/2010/main" val="0"/>
                </a:ext>
              </a:extLst>
            </a:blip>
            <a:srcRect l="23532" b="83049"/>
            <a:stretch>
              <a:fillRect/>
            </a:stretch>
          </p:blipFill>
          <p:spPr bwMode="auto">
            <a:xfrm>
              <a:off x="134937" y="3762359"/>
              <a:ext cx="8839200" cy="123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7"/>
          <p:cNvGrpSpPr>
            <a:grpSpLocks/>
          </p:cNvGrpSpPr>
          <p:nvPr/>
        </p:nvGrpSpPr>
        <p:grpSpPr bwMode="auto">
          <a:xfrm>
            <a:off x="180975" y="1595438"/>
            <a:ext cx="8610600" cy="2074862"/>
            <a:chOff x="82550" y="2959127"/>
            <a:chExt cx="8610600" cy="2074386"/>
          </a:xfrm>
        </p:grpSpPr>
        <p:sp>
          <p:nvSpPr>
            <p:cNvPr id="12306" name="Line 53"/>
            <p:cNvSpPr>
              <a:spLocks noChangeShapeType="1"/>
            </p:cNvSpPr>
            <p:nvPr/>
          </p:nvSpPr>
          <p:spPr bwMode="auto">
            <a:xfrm>
              <a:off x="4267200" y="2959127"/>
              <a:ext cx="0" cy="7720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07" name="Picture 6"/>
            <p:cNvPicPr>
              <a:picLocks noChangeAspect="1" noChangeArrowheads="1"/>
            </p:cNvPicPr>
            <p:nvPr/>
          </p:nvPicPr>
          <p:blipFill>
            <a:blip r:embed="rId9">
              <a:extLst>
                <a:ext uri="{28A0092B-C50C-407E-A947-70E740481C1C}">
                  <a14:useLocalDpi xmlns:a14="http://schemas.microsoft.com/office/drawing/2010/main" val="0"/>
                </a:ext>
              </a:extLst>
            </a:blip>
            <a:srcRect r="33821" b="82198"/>
            <a:stretch>
              <a:fillRect/>
            </a:stretch>
          </p:blipFill>
          <p:spPr bwMode="auto">
            <a:xfrm>
              <a:off x="82550" y="3731186"/>
              <a:ext cx="8610600" cy="130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8"/>
          <p:cNvGrpSpPr>
            <a:grpSpLocks/>
          </p:cNvGrpSpPr>
          <p:nvPr/>
        </p:nvGrpSpPr>
        <p:grpSpPr bwMode="auto">
          <a:xfrm>
            <a:off x="180975" y="1684338"/>
            <a:ext cx="8612188" cy="1995487"/>
            <a:chOff x="451571" y="3048000"/>
            <a:chExt cx="8611466" cy="1995904"/>
          </a:xfrm>
        </p:grpSpPr>
        <p:sp>
          <p:nvSpPr>
            <p:cNvPr id="12304" name="Line 53"/>
            <p:cNvSpPr>
              <a:spLocks noChangeShapeType="1"/>
            </p:cNvSpPr>
            <p:nvPr/>
          </p:nvSpPr>
          <p:spPr bwMode="auto">
            <a:xfrm>
              <a:off x="6030912" y="3048000"/>
              <a:ext cx="0" cy="6727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05" name="Picture 8"/>
            <p:cNvPicPr>
              <a:picLocks noChangeAspect="1" noChangeArrowheads="1"/>
            </p:cNvPicPr>
            <p:nvPr/>
          </p:nvPicPr>
          <p:blipFill>
            <a:blip r:embed="rId10">
              <a:extLst>
                <a:ext uri="{28A0092B-C50C-407E-A947-70E740481C1C}">
                  <a14:useLocalDpi xmlns:a14="http://schemas.microsoft.com/office/drawing/2010/main" val="0"/>
                </a:ext>
              </a:extLst>
            </a:blip>
            <a:srcRect r="33813" b="81914"/>
            <a:stretch>
              <a:fillRect/>
            </a:stretch>
          </p:blipFill>
          <p:spPr bwMode="auto">
            <a:xfrm>
              <a:off x="451571" y="3720795"/>
              <a:ext cx="8611466" cy="132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9"/>
          <p:cNvGrpSpPr>
            <a:grpSpLocks/>
          </p:cNvGrpSpPr>
          <p:nvPr/>
        </p:nvGrpSpPr>
        <p:grpSpPr bwMode="auto">
          <a:xfrm>
            <a:off x="169863" y="1874838"/>
            <a:ext cx="8391525" cy="1835150"/>
            <a:chOff x="662853" y="3505200"/>
            <a:chExt cx="8390659" cy="1835257"/>
          </a:xfrm>
        </p:grpSpPr>
        <p:pic>
          <p:nvPicPr>
            <p:cNvPr id="12302" name="Picture 7"/>
            <p:cNvPicPr>
              <a:picLocks noChangeAspect="1" noChangeArrowheads="1"/>
            </p:cNvPicPr>
            <p:nvPr/>
          </p:nvPicPr>
          <p:blipFill>
            <a:blip r:embed="rId11">
              <a:extLst>
                <a:ext uri="{28A0092B-C50C-407E-A947-70E740481C1C}">
                  <a14:useLocalDpi xmlns:a14="http://schemas.microsoft.com/office/drawing/2010/main" val="0"/>
                </a:ext>
              </a:extLst>
            </a:blip>
            <a:srcRect l="26141" b="81250"/>
            <a:stretch>
              <a:fillRect/>
            </a:stretch>
          </p:blipFill>
          <p:spPr bwMode="auto">
            <a:xfrm>
              <a:off x="662853" y="3968857"/>
              <a:ext cx="8390659"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Line 53"/>
            <p:cNvSpPr>
              <a:spLocks noChangeShapeType="1"/>
            </p:cNvSpPr>
            <p:nvPr/>
          </p:nvSpPr>
          <p:spPr bwMode="auto">
            <a:xfrm>
              <a:off x="3100387" y="3505200"/>
              <a:ext cx="0" cy="6604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nodeType="click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1+ppt_h/2"/>
                                          </p:val>
                                        </p:tav>
                                      </p:tavLst>
                                    </p:anim>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xit" presetSubtype="4" fill="hold" nodeType="click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ppt_x"/>
                                          </p:val>
                                        </p:tav>
                                      </p:tavLst>
                                    </p:anim>
                                    <p:anim calcmode="lin" valueType="num">
                                      <p:cBhvr additive="base">
                                        <p:cTn id="49" dur="500"/>
                                        <p:tgtEl>
                                          <p:spTgt spid="7"/>
                                        </p:tgtEl>
                                        <p:attrNameLst>
                                          <p:attrName>ppt_y</p:attrName>
                                        </p:attrNameLst>
                                      </p:cBhvr>
                                      <p:tavLst>
                                        <p:tav tm="0">
                                          <p:val>
                                            <p:strVal val="ppt_y"/>
                                          </p:val>
                                        </p:tav>
                                        <p:tav tm="100000">
                                          <p:val>
                                            <p:strVal val="1+ppt_h/2"/>
                                          </p:val>
                                        </p:tav>
                                      </p:tavLst>
                                    </p:anim>
                                    <p:set>
                                      <p:cBhvr>
                                        <p:cTn id="50" dur="1" fill="hold">
                                          <p:stCondLst>
                                            <p:cond delay="499"/>
                                          </p:stCondLst>
                                        </p:cTn>
                                        <p:tgtEl>
                                          <p:spTgt spid="7"/>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nodeType="clickEffect">
                                  <p:stCondLst>
                                    <p:cond delay="0"/>
                                  </p:stCondLst>
                                  <p:childTnLst>
                                    <p:anim calcmode="lin" valueType="num">
                                      <p:cBhvr additive="base">
                                        <p:cTn id="60" dur="500"/>
                                        <p:tgtEl>
                                          <p:spTgt spid="8"/>
                                        </p:tgtEl>
                                        <p:attrNameLst>
                                          <p:attrName>ppt_x</p:attrName>
                                        </p:attrNameLst>
                                      </p:cBhvr>
                                      <p:tavLst>
                                        <p:tav tm="0">
                                          <p:val>
                                            <p:strVal val="ppt_x"/>
                                          </p:val>
                                        </p:tav>
                                        <p:tav tm="100000">
                                          <p:val>
                                            <p:strVal val="ppt_x"/>
                                          </p:val>
                                        </p:tav>
                                      </p:tavLst>
                                    </p:anim>
                                    <p:anim calcmode="lin" valueType="num">
                                      <p:cBhvr additive="base">
                                        <p:cTn id="61" dur="500"/>
                                        <p:tgtEl>
                                          <p:spTgt spid="8"/>
                                        </p:tgtEl>
                                        <p:attrNameLst>
                                          <p:attrName>ppt_y</p:attrName>
                                        </p:attrNameLst>
                                      </p:cBhvr>
                                      <p:tavLst>
                                        <p:tav tm="0">
                                          <p:val>
                                            <p:strVal val="ppt_y"/>
                                          </p:val>
                                        </p:tav>
                                        <p:tav tm="100000">
                                          <p:val>
                                            <p:strVal val="1+ppt_h/2"/>
                                          </p:val>
                                        </p:tav>
                                      </p:tavLst>
                                    </p:anim>
                                    <p:set>
                                      <p:cBhvr>
                                        <p:cTn id="62" dur="1" fill="hold">
                                          <p:stCondLst>
                                            <p:cond delay="499"/>
                                          </p:stCondLst>
                                        </p:cTn>
                                        <p:tgtEl>
                                          <p:spTgt spid="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xit" presetSubtype="4" fill="hold" nodeType="clickEffect">
                                  <p:stCondLst>
                                    <p:cond delay="0"/>
                                  </p:stCondLst>
                                  <p:childTnLst>
                                    <p:anim calcmode="lin" valueType="num">
                                      <p:cBhvr additive="base">
                                        <p:cTn id="72" dur="500"/>
                                        <p:tgtEl>
                                          <p:spTgt spid="9"/>
                                        </p:tgtEl>
                                        <p:attrNameLst>
                                          <p:attrName>ppt_x</p:attrName>
                                        </p:attrNameLst>
                                      </p:cBhvr>
                                      <p:tavLst>
                                        <p:tav tm="0">
                                          <p:val>
                                            <p:strVal val="ppt_x"/>
                                          </p:val>
                                        </p:tav>
                                        <p:tav tm="100000">
                                          <p:val>
                                            <p:strVal val="ppt_x"/>
                                          </p:val>
                                        </p:tav>
                                      </p:tavLst>
                                    </p:anim>
                                    <p:anim calcmode="lin" valueType="num">
                                      <p:cBhvr additive="base">
                                        <p:cTn id="73" dur="500"/>
                                        <p:tgtEl>
                                          <p:spTgt spid="9"/>
                                        </p:tgtEl>
                                        <p:attrNameLst>
                                          <p:attrName>ppt_y</p:attrName>
                                        </p:attrNameLst>
                                      </p:cBhvr>
                                      <p:tavLst>
                                        <p:tav tm="0">
                                          <p:val>
                                            <p:strVal val="ppt_y"/>
                                          </p:val>
                                        </p:tav>
                                        <p:tav tm="100000">
                                          <p:val>
                                            <p:strVal val="1+ppt_h/2"/>
                                          </p:val>
                                        </p:tav>
                                      </p:tavLst>
                                    </p:anim>
                                    <p:set>
                                      <p:cBhvr>
                                        <p:cTn id="74" dur="1" fill="hold">
                                          <p:stCondLst>
                                            <p:cond delay="499"/>
                                          </p:stCondLst>
                                        </p:cTn>
                                        <p:tgtEl>
                                          <p:spTgt spid="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xit" presetSubtype="4" fill="hold" nodeType="clickEffect">
                                  <p:stCondLst>
                                    <p:cond delay="0"/>
                                  </p:stCondLst>
                                  <p:childTnLst>
                                    <p:anim calcmode="lin" valueType="num">
                                      <p:cBhvr additive="base">
                                        <p:cTn id="84" dur="500"/>
                                        <p:tgtEl>
                                          <p:spTgt spid="10"/>
                                        </p:tgtEl>
                                        <p:attrNameLst>
                                          <p:attrName>ppt_x</p:attrName>
                                        </p:attrNameLst>
                                      </p:cBhvr>
                                      <p:tavLst>
                                        <p:tav tm="0">
                                          <p:val>
                                            <p:strVal val="ppt_x"/>
                                          </p:val>
                                        </p:tav>
                                        <p:tav tm="100000">
                                          <p:val>
                                            <p:strVal val="ppt_x"/>
                                          </p:val>
                                        </p:tav>
                                      </p:tavLst>
                                    </p:anim>
                                    <p:anim calcmode="lin" valueType="num">
                                      <p:cBhvr additive="base">
                                        <p:cTn id="85" dur="500"/>
                                        <p:tgtEl>
                                          <p:spTgt spid="10"/>
                                        </p:tgtEl>
                                        <p:attrNameLst>
                                          <p:attrName>ppt_y</p:attrName>
                                        </p:attrNameLst>
                                      </p:cBhvr>
                                      <p:tavLst>
                                        <p:tav tm="0">
                                          <p:val>
                                            <p:strVal val="ppt_y"/>
                                          </p:val>
                                        </p:tav>
                                        <p:tav tm="100000">
                                          <p:val>
                                            <p:strVal val="1+ppt_h/2"/>
                                          </p:val>
                                        </p:tav>
                                      </p:tavLst>
                                    </p:anim>
                                    <p:set>
                                      <p:cBhvr>
                                        <p:cTn id="86" dur="1" fill="hold">
                                          <p:stCondLst>
                                            <p:cond delay="499"/>
                                          </p:stCondLst>
                                        </p:cTn>
                                        <p:tgtEl>
                                          <p:spTgt spid="10"/>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xit" presetSubtype="4" fill="hold" nodeType="clickEffect">
                                  <p:stCondLst>
                                    <p:cond delay="0"/>
                                  </p:stCondLst>
                                  <p:childTnLst>
                                    <p:anim calcmode="lin" valueType="num">
                                      <p:cBhvr additive="base">
                                        <p:cTn id="96" dur="500"/>
                                        <p:tgtEl>
                                          <p:spTgt spid="11"/>
                                        </p:tgtEl>
                                        <p:attrNameLst>
                                          <p:attrName>ppt_x</p:attrName>
                                        </p:attrNameLst>
                                      </p:cBhvr>
                                      <p:tavLst>
                                        <p:tav tm="0">
                                          <p:val>
                                            <p:strVal val="ppt_x"/>
                                          </p:val>
                                        </p:tav>
                                        <p:tav tm="100000">
                                          <p:val>
                                            <p:strVal val="ppt_x"/>
                                          </p:val>
                                        </p:tav>
                                      </p:tavLst>
                                    </p:anim>
                                    <p:anim calcmode="lin" valueType="num">
                                      <p:cBhvr additive="base">
                                        <p:cTn id="97" dur="500"/>
                                        <p:tgtEl>
                                          <p:spTgt spid="11"/>
                                        </p:tgtEl>
                                        <p:attrNameLst>
                                          <p:attrName>ppt_y</p:attrName>
                                        </p:attrNameLst>
                                      </p:cBhvr>
                                      <p:tavLst>
                                        <p:tav tm="0">
                                          <p:val>
                                            <p:strVal val="ppt_y"/>
                                          </p:val>
                                        </p:tav>
                                        <p:tav tm="100000">
                                          <p:val>
                                            <p:strVal val="1+ppt_h/2"/>
                                          </p:val>
                                        </p:tav>
                                      </p:tavLst>
                                    </p:anim>
                                    <p:set>
                                      <p:cBhvr>
                                        <p:cTn id="98" dur="1" fill="hold">
                                          <p:stCondLst>
                                            <p:cond delay="499"/>
                                          </p:stCondLst>
                                        </p:cTn>
                                        <p:tgtEl>
                                          <p:spTgt spid="11"/>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nodeType="click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500" fill="hold"/>
                                        <p:tgtEl>
                                          <p:spTgt spid="12"/>
                                        </p:tgtEl>
                                        <p:attrNameLst>
                                          <p:attrName>ppt_x</p:attrName>
                                        </p:attrNameLst>
                                      </p:cBhvr>
                                      <p:tavLst>
                                        <p:tav tm="0">
                                          <p:val>
                                            <p:strVal val="#ppt_x"/>
                                          </p:val>
                                        </p:tav>
                                        <p:tav tm="100000">
                                          <p:val>
                                            <p:strVal val="#ppt_x"/>
                                          </p:val>
                                        </p:tav>
                                      </p:tavLst>
                                    </p:anim>
                                    <p:anim calcmode="lin" valueType="num">
                                      <p:cBhvr additive="base">
                                        <p:cTn id="10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xit" presetSubtype="4" fill="hold" nodeType="clickEffect">
                                  <p:stCondLst>
                                    <p:cond delay="0"/>
                                  </p:stCondLst>
                                  <p:childTnLst>
                                    <p:anim calcmode="lin" valueType="num">
                                      <p:cBhvr additive="base">
                                        <p:cTn id="108" dur="500"/>
                                        <p:tgtEl>
                                          <p:spTgt spid="12"/>
                                        </p:tgtEl>
                                        <p:attrNameLst>
                                          <p:attrName>ppt_x</p:attrName>
                                        </p:attrNameLst>
                                      </p:cBhvr>
                                      <p:tavLst>
                                        <p:tav tm="0">
                                          <p:val>
                                            <p:strVal val="ppt_x"/>
                                          </p:val>
                                        </p:tav>
                                        <p:tav tm="100000">
                                          <p:val>
                                            <p:strVal val="ppt_x"/>
                                          </p:val>
                                        </p:tav>
                                      </p:tavLst>
                                    </p:anim>
                                    <p:anim calcmode="lin" valueType="num">
                                      <p:cBhvr additive="base">
                                        <p:cTn id="109" dur="500"/>
                                        <p:tgtEl>
                                          <p:spTgt spid="12"/>
                                        </p:tgtEl>
                                        <p:attrNameLst>
                                          <p:attrName>ppt_y</p:attrName>
                                        </p:attrNameLst>
                                      </p:cBhvr>
                                      <p:tavLst>
                                        <p:tav tm="0">
                                          <p:val>
                                            <p:strVal val="ppt_y"/>
                                          </p:val>
                                        </p:tav>
                                        <p:tav tm="100000">
                                          <p:val>
                                            <p:strVal val="1+ppt_h/2"/>
                                          </p:val>
                                        </p:tav>
                                      </p:tavLst>
                                    </p:anim>
                                    <p:set>
                                      <p:cBhvr>
                                        <p:cTn id="1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4.4. </a:t>
            </a:r>
            <a:r>
              <a:rPr lang="en-US" smtClean="0"/>
              <a:t>XÂY DỰNG CẤU TRÚC</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79</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176962" cy="4626697"/>
          </a:xfrm>
          <a:prstGeom prst="rect">
            <a:avLst/>
          </a:prstGeom>
        </p:spPr>
      </p:pic>
    </p:spTree>
    <p:extLst>
      <p:ext uri="{BB962C8B-B14F-4D97-AF65-F5344CB8AC3E}">
        <p14:creationId xmlns:p14="http://schemas.microsoft.com/office/powerpoint/2010/main" val="3179077207"/>
      </p:ext>
    </p:extLst>
  </p:cSld>
  <p:clrMapOvr>
    <a:masterClrMapping/>
  </p:clrMapOvr>
  <p:transition advTm="6000">
    <p:cover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4.4. XÂY DỰNG CẤU TRÚC</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80</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136" y="1698428"/>
            <a:ext cx="6176962" cy="4626697"/>
          </a:xfrm>
          <a:prstGeom prst="rect">
            <a:avLst/>
          </a:prstGeom>
        </p:spPr>
      </p:pic>
    </p:spTree>
    <p:extLst>
      <p:ext uri="{BB962C8B-B14F-4D97-AF65-F5344CB8AC3E}">
        <p14:creationId xmlns:p14="http://schemas.microsoft.com/office/powerpoint/2010/main" val="2016939036"/>
      </p:ext>
    </p:extLst>
  </p:cSld>
  <p:clrMapOvr>
    <a:masterClrMapping/>
  </p:clrMapOvr>
  <p:transition advTm="6000">
    <p:cover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4.4. XÂY DỰNG CẤU TRÚC</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81</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6024562" cy="4512546"/>
          </a:xfrm>
          <a:prstGeom prst="rect">
            <a:avLst/>
          </a:prstGeom>
        </p:spPr>
      </p:pic>
    </p:spTree>
    <p:extLst>
      <p:ext uri="{BB962C8B-B14F-4D97-AF65-F5344CB8AC3E}">
        <p14:creationId xmlns:p14="http://schemas.microsoft.com/office/powerpoint/2010/main" val="605340608"/>
      </p:ext>
    </p:extLst>
  </p:cSld>
  <p:clrMapOvr>
    <a:masterClrMapping/>
  </p:clrMapOvr>
  <p:transition advTm="6000">
    <p:cover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4.5. SLIDE MASTER</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82</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176962" cy="4626697"/>
          </a:xfrm>
          <a:prstGeom prst="rect">
            <a:avLst/>
          </a:prstGeom>
        </p:spPr>
      </p:pic>
    </p:spTree>
    <p:extLst>
      <p:ext uri="{BB962C8B-B14F-4D97-AF65-F5344CB8AC3E}">
        <p14:creationId xmlns:p14="http://schemas.microsoft.com/office/powerpoint/2010/main" val="3299640419"/>
      </p:ext>
    </p:extLst>
  </p:cSld>
  <p:clrMapOvr>
    <a:masterClrMapping/>
  </p:clrMapOvr>
  <p:transition advTm="6000">
    <p:cover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4.5. SLIDE MASTER</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83</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70719"/>
            <a:ext cx="6176962" cy="4626697"/>
          </a:xfrm>
          <a:prstGeom prst="rect">
            <a:avLst/>
          </a:prstGeom>
        </p:spPr>
      </p:pic>
    </p:spTree>
    <p:extLst>
      <p:ext uri="{BB962C8B-B14F-4D97-AF65-F5344CB8AC3E}">
        <p14:creationId xmlns:p14="http://schemas.microsoft.com/office/powerpoint/2010/main" val="1050335320"/>
      </p:ext>
    </p:extLst>
  </p:cSld>
  <p:clrMapOvr>
    <a:masterClrMapping/>
  </p:clrMapOvr>
  <p:transition advTm="6000">
    <p:cover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4.5. SLIDE MASTER</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84</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6100762" cy="4569621"/>
          </a:xfrm>
          <a:prstGeom prst="rect">
            <a:avLst/>
          </a:prstGeom>
        </p:spPr>
      </p:pic>
    </p:spTree>
    <p:extLst>
      <p:ext uri="{BB962C8B-B14F-4D97-AF65-F5344CB8AC3E}">
        <p14:creationId xmlns:p14="http://schemas.microsoft.com/office/powerpoint/2010/main" val="1194894456"/>
      </p:ext>
    </p:extLst>
  </p:cSld>
  <p:clrMapOvr>
    <a:masterClrMapping/>
  </p:clrMapOvr>
  <p:transition advTm="6000">
    <p:cover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4.5. SLIDE MASTER</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85</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76400"/>
            <a:ext cx="6100762" cy="4569621"/>
          </a:xfrm>
          <a:prstGeom prst="rect">
            <a:avLst/>
          </a:prstGeom>
        </p:spPr>
      </p:pic>
    </p:spTree>
    <p:extLst>
      <p:ext uri="{BB962C8B-B14F-4D97-AF65-F5344CB8AC3E}">
        <p14:creationId xmlns:p14="http://schemas.microsoft.com/office/powerpoint/2010/main" val="4271543077"/>
      </p:ext>
    </p:extLst>
  </p:cSld>
  <p:clrMapOvr>
    <a:masterClrMapping/>
  </p:clrMapOvr>
  <p:transition advTm="6000">
    <p:cover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4.6. </a:t>
            </a:r>
            <a:r>
              <a:rPr lang="en-US" smtClean="0"/>
              <a:t>THỰC HIỆN SLIDE CHI TIẾT</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86</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519" y="1705355"/>
            <a:ext cx="6176962" cy="4626697"/>
          </a:xfrm>
          <a:prstGeom prst="rect">
            <a:avLst/>
          </a:prstGeom>
        </p:spPr>
      </p:pic>
    </p:spTree>
    <p:extLst>
      <p:ext uri="{BB962C8B-B14F-4D97-AF65-F5344CB8AC3E}">
        <p14:creationId xmlns:p14="http://schemas.microsoft.com/office/powerpoint/2010/main" val="619685568"/>
      </p:ext>
    </p:extLst>
  </p:cSld>
  <p:clrMapOvr>
    <a:masterClrMapping/>
  </p:clrMapOvr>
  <p:transition advTm="6000">
    <p:cover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4.6. THỰC HIỆN SLIDE CHI TIẾT</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87</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76400"/>
            <a:ext cx="6100762" cy="4569621"/>
          </a:xfrm>
          <a:prstGeom prst="rect">
            <a:avLst/>
          </a:prstGeom>
        </p:spPr>
      </p:pic>
    </p:spTree>
    <p:extLst>
      <p:ext uri="{BB962C8B-B14F-4D97-AF65-F5344CB8AC3E}">
        <p14:creationId xmlns:p14="http://schemas.microsoft.com/office/powerpoint/2010/main" val="1940561353"/>
      </p:ext>
    </p:extLst>
  </p:cSld>
  <p:clrMapOvr>
    <a:masterClrMapping/>
  </p:clrMapOvr>
  <p:transition advTm="6000">
    <p:cover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4.6. THỰC HIỆN SLIDE CHI TIẾT</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88</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176962" cy="4626697"/>
          </a:xfrm>
          <a:prstGeom prst="rect">
            <a:avLst/>
          </a:prstGeom>
        </p:spPr>
      </p:pic>
    </p:spTree>
    <p:extLst>
      <p:ext uri="{BB962C8B-B14F-4D97-AF65-F5344CB8AC3E}">
        <p14:creationId xmlns:p14="http://schemas.microsoft.com/office/powerpoint/2010/main" val="2958842490"/>
      </p:ext>
    </p:extLst>
  </p:cSld>
  <p:clrMapOvr>
    <a:masterClrMapping/>
  </p:clrMapOvr>
  <p:transition advTm="6000">
    <p:cover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t>SỬ DỤNG POWERPOINT </a:t>
            </a:r>
          </a:p>
        </p:txBody>
      </p:sp>
      <p:sp>
        <p:nvSpPr>
          <p:cNvPr id="1433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72BE398-1D67-4D9E-BC54-C71D88101274}" type="slidenum">
              <a:rPr lang="en-US" altLang="en-US"/>
              <a:pPr/>
              <a:t>8</a:t>
            </a:fld>
            <a:endParaRPr lang="en-US" altLang="en-US"/>
          </a:p>
        </p:txBody>
      </p:sp>
      <p:sp>
        <p:nvSpPr>
          <p:cNvPr id="14340" name="Rectangle 2"/>
          <p:cNvSpPr>
            <a:spLocks noGrp="1" noChangeArrowheads="1"/>
          </p:cNvSpPr>
          <p:nvPr>
            <p:ph type="title"/>
          </p:nvPr>
        </p:nvSpPr>
        <p:spPr/>
        <p:txBody>
          <a:bodyPr/>
          <a:lstStyle/>
          <a:p>
            <a:pPr eaLnBrk="1" hangingPunct="1"/>
            <a:r>
              <a:rPr lang="en-US" altLang="en-US" sz="3400" smtClean="0"/>
              <a:t>2.2. Một số khái niệm trong PowerPoint</a:t>
            </a:r>
          </a:p>
        </p:txBody>
      </p:sp>
      <p:sp>
        <p:nvSpPr>
          <p:cNvPr id="23555" name="Rectangle 3"/>
          <p:cNvSpPr>
            <a:spLocks noGrp="1" noChangeArrowheads="1"/>
          </p:cNvSpPr>
          <p:nvPr>
            <p:ph type="body" idx="1"/>
          </p:nvPr>
        </p:nvSpPr>
        <p:spPr/>
        <p:txBody>
          <a:bodyPr/>
          <a:lstStyle/>
          <a:p>
            <a:pPr eaLnBrk="1" hangingPunct="1"/>
            <a:r>
              <a:rPr lang="en-US" altLang="en-US" smtClean="0"/>
              <a:t>Khái niệm”bài thuyết trình” (presentation)</a:t>
            </a:r>
          </a:p>
          <a:p>
            <a:pPr eaLnBrk="1" hangingPunct="1"/>
            <a:r>
              <a:rPr lang="en-US" altLang="en-US" smtClean="0"/>
              <a:t>Khái niệm “trang” (slide)</a:t>
            </a:r>
          </a:p>
          <a:p>
            <a:pPr eaLnBrk="1" hangingPunct="1"/>
            <a:r>
              <a:rPr lang="en-US" altLang="en-US" smtClean="0"/>
              <a:t>Khái niệm “slide master”, “notes master” và “handout master”</a:t>
            </a:r>
          </a:p>
          <a:p>
            <a:pPr eaLnBrk="1" hangingPunct="1"/>
            <a:r>
              <a:rPr lang="en-US" altLang="en-US" smtClean="0"/>
              <a:t>Khái niệm “đối tượng” (object)</a:t>
            </a:r>
          </a:p>
        </p:txBody>
      </p:sp>
    </p:spTree>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4.7. </a:t>
            </a:r>
            <a:r>
              <a:rPr lang="en-US" smtClean="0"/>
              <a:t>HOÀN CHỈNH -&gt; BÁO CÁO</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89</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765" y="1677646"/>
            <a:ext cx="6176962" cy="4626697"/>
          </a:xfrm>
          <a:prstGeom prst="rect">
            <a:avLst/>
          </a:prstGeom>
        </p:spPr>
      </p:pic>
    </p:spTree>
    <p:extLst>
      <p:ext uri="{BB962C8B-B14F-4D97-AF65-F5344CB8AC3E}">
        <p14:creationId xmlns:p14="http://schemas.microsoft.com/office/powerpoint/2010/main" val="2144497621"/>
      </p:ext>
    </p:extLst>
  </p:cSld>
  <p:clrMapOvr>
    <a:masterClrMapping/>
  </p:clrMapOvr>
  <p:transition advTm="6000">
    <p:cover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4.7. HOÀN CHỈNH -&gt; BÁO CÁO</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90</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176962" cy="4626697"/>
          </a:xfrm>
          <a:prstGeom prst="rect">
            <a:avLst/>
          </a:prstGeom>
        </p:spPr>
      </p:pic>
    </p:spTree>
    <p:extLst>
      <p:ext uri="{BB962C8B-B14F-4D97-AF65-F5344CB8AC3E}">
        <p14:creationId xmlns:p14="http://schemas.microsoft.com/office/powerpoint/2010/main" val="845390657"/>
      </p:ext>
    </p:extLst>
  </p:cSld>
  <p:clrMapOvr>
    <a:masterClrMapping/>
  </p:clrMapOvr>
  <p:transition advTm="6000">
    <p:cover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4.7. HOÀN CHỈNH -&gt; BÁO CÁO</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91</a:t>
            </a:fld>
            <a:endParaRPr lang="en-US"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176962" cy="4626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6536519"/>
      </p:ext>
    </p:extLst>
  </p:cSld>
  <p:clrMapOvr>
    <a:masterClrMapping/>
  </p:clrMapOvr>
  <p:transition advTm="6000">
    <p:cover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KẾT LUẬN</a:t>
            </a:r>
            <a:endParaRPr lang="en-US"/>
          </a:p>
        </p:txBody>
      </p:sp>
      <p:sp>
        <p:nvSpPr>
          <p:cNvPr id="3" name="Content Placeholder 2"/>
          <p:cNvSpPr>
            <a:spLocks noGrp="1"/>
          </p:cNvSpPr>
          <p:nvPr>
            <p:ph idx="1"/>
          </p:nvPr>
        </p:nvSpPr>
        <p:spPr/>
        <p:txBody>
          <a:bodyPr/>
          <a:lstStyle/>
          <a:p>
            <a:r>
              <a:rPr lang="en-US" smtClean="0"/>
              <a:t>Hiểu về Powerpoint</a:t>
            </a:r>
          </a:p>
          <a:p>
            <a:r>
              <a:rPr lang="en-US" smtClean="0"/>
              <a:t>Cần luyện tập kỹ năng sử dụng</a:t>
            </a:r>
          </a:p>
          <a:p>
            <a:pPr lvl="1"/>
            <a:r>
              <a:rPr lang="en-US" smtClean="0"/>
              <a:t>Xây dựng một bài thuyết trình về chủ đề mà bạn yêu thích</a:t>
            </a:r>
          </a:p>
          <a:p>
            <a:pPr lvl="1"/>
            <a:r>
              <a:rPr lang="en-US" smtClean="0"/>
              <a:t>Chuẩn bị cho các báo cáo dự án</a:t>
            </a:r>
          </a:p>
          <a:p>
            <a:pPr lvl="1"/>
            <a:r>
              <a:rPr lang="en-US" smtClean="0"/>
              <a:t>Dự án 1: LP0</a:t>
            </a:r>
          </a:p>
          <a:p>
            <a:pPr lvl="1"/>
            <a:r>
              <a:rPr lang="en-US" smtClean="0"/>
              <a:t>Tự hoàn thiện</a:t>
            </a:r>
            <a:endParaRPr lang="en-US"/>
          </a:p>
        </p:txBody>
      </p:sp>
      <p:sp>
        <p:nvSpPr>
          <p:cNvPr id="4" name="Footer Placeholder 3"/>
          <p:cNvSpPr>
            <a:spLocks noGrp="1"/>
          </p:cNvSpPr>
          <p:nvPr>
            <p:ph type="ftr" sz="quarter" idx="11"/>
          </p:nvPr>
        </p:nvSpPr>
        <p:spPr/>
        <p:txBody>
          <a:bodyPr/>
          <a:lstStyle/>
          <a:p>
            <a:pPr>
              <a:defRPr/>
            </a:pPr>
            <a:r>
              <a:rPr lang="en-US" smtClean="0"/>
              <a:t>SỬ DỤNG POWERPOINT</a:t>
            </a:r>
            <a:endParaRPr lang="en-US"/>
          </a:p>
        </p:txBody>
      </p:sp>
      <p:sp>
        <p:nvSpPr>
          <p:cNvPr id="5" name="Slide Number Placeholder 4"/>
          <p:cNvSpPr>
            <a:spLocks noGrp="1"/>
          </p:cNvSpPr>
          <p:nvPr>
            <p:ph type="sldNum" sz="quarter" idx="12"/>
          </p:nvPr>
        </p:nvSpPr>
        <p:spPr/>
        <p:txBody>
          <a:bodyPr/>
          <a:lstStyle/>
          <a:p>
            <a:fld id="{B32285EA-90F4-41ED-89F1-F2914A12D1F5}" type="slidenum">
              <a:rPr lang="en-US" altLang="en-US" smtClean="0"/>
              <a:pPr/>
              <a:t>92</a:t>
            </a:fld>
            <a:endParaRPr lang="en-US" altLang="en-US"/>
          </a:p>
        </p:txBody>
      </p:sp>
    </p:spTree>
    <p:extLst>
      <p:ext uri="{BB962C8B-B14F-4D97-AF65-F5344CB8AC3E}">
        <p14:creationId xmlns:p14="http://schemas.microsoft.com/office/powerpoint/2010/main" val="3208168272"/>
      </p:ext>
    </p:extLst>
  </p:cSld>
  <p:clrMapOvr>
    <a:masterClrMapping/>
  </p:clrMapOvr>
  <p:transition advTm="6000">
    <p:cover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5"/>
          <p:cNvSpPr txBox="1">
            <a:spLocks noChangeArrowheads="1"/>
          </p:cNvSpPr>
          <p:nvPr/>
        </p:nvSpPr>
        <p:spPr bwMode="auto">
          <a:xfrm>
            <a:off x="762000" y="59436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endParaRPr lang="en-US" altLang="en-US"/>
          </a:p>
        </p:txBody>
      </p:sp>
      <p:sp>
        <p:nvSpPr>
          <p:cNvPr id="2" name="Rectangle 1"/>
          <p:cNvSpPr/>
          <p:nvPr/>
        </p:nvSpPr>
        <p:spPr>
          <a:xfrm>
            <a:off x="609600" y="2971800"/>
            <a:ext cx="7772400" cy="1107996"/>
          </a:xfrm>
          <a:prstGeom prst="rect">
            <a:avLst/>
          </a:prstGeom>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66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End</a:t>
            </a:r>
            <a:endParaRPr 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729414808"/>
      </p:ext>
    </p:extLst>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5"/>
          <p:cNvSpPr txBox="1">
            <a:spLocks noChangeArrowheads="1"/>
          </p:cNvSpPr>
          <p:nvPr/>
        </p:nvSpPr>
        <p:spPr bwMode="auto">
          <a:xfrm>
            <a:off x="762000" y="59436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endParaRPr lang="en-US" altLang="en-US"/>
          </a:p>
        </p:txBody>
      </p:sp>
      <p:sp>
        <p:nvSpPr>
          <p:cNvPr id="2" name="Rectangle 1"/>
          <p:cNvSpPr/>
          <p:nvPr/>
        </p:nvSpPr>
        <p:spPr>
          <a:xfrm>
            <a:off x="609600" y="2971800"/>
            <a:ext cx="7772400" cy="1107996"/>
          </a:xfrm>
          <a:prstGeom prst="rect">
            <a:avLst/>
          </a:prstGeom>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6600" b="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Câu </a:t>
            </a:r>
            <a:r>
              <a:rPr lang="en-US" sz="66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rPr>
              <a:t>hỏi ?</a:t>
            </a:r>
            <a:endParaRPr 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3289973474"/>
      </p:ext>
    </p:extLst>
  </p:cSld>
  <p:clrMapOvr>
    <a:masterClrMapping/>
  </p:clrMapOvr>
  <p:transition advTm="6000">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1.5|1.5|1.5|1.4|1.3|1"/>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2018</TotalTime>
  <Words>3191</Words>
  <Application>Microsoft Office PowerPoint</Application>
  <PresentationFormat>On-screen Show (4:3)</PresentationFormat>
  <Paragraphs>643</Paragraphs>
  <Slides>95</Slides>
  <Notes>69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95</vt:i4>
      </vt:variant>
    </vt:vector>
  </HeadingPairs>
  <TitlesOfParts>
    <vt:vector size="99" baseType="lpstr">
      <vt:lpstr>Verdana</vt:lpstr>
      <vt:lpstr>Arial</vt:lpstr>
      <vt:lpstr>Wingdings</vt:lpstr>
      <vt:lpstr>Profile</vt:lpstr>
      <vt:lpstr>PowerPoint Presentation</vt:lpstr>
      <vt:lpstr>NỘI DUNG</vt:lpstr>
      <vt:lpstr>NỘI DUNG</vt:lpstr>
      <vt:lpstr>1.1. Giới thiệu PowerPoint</vt:lpstr>
      <vt:lpstr>1.1. Giới thiệu PowerPoint</vt:lpstr>
      <vt:lpstr>Nội dung chương trình</vt:lpstr>
      <vt:lpstr>2.1. Giao diện người sử dụng</vt:lpstr>
      <vt:lpstr>2.1. Giao diện người sử dụng (tiếp…)</vt:lpstr>
      <vt:lpstr>2.2. Một số khái niệm trong PowerPoint</vt:lpstr>
      <vt:lpstr>2.3. Masters</vt:lpstr>
      <vt:lpstr>2.3. Masters (tiếp …)</vt:lpstr>
      <vt:lpstr>2.4. Khởi đầu với PowerPoint</vt:lpstr>
      <vt:lpstr>2.4. Khởi đầu với PowerPoint (tiếp…)</vt:lpstr>
      <vt:lpstr>2.4. Khởi đầu với PowerPoint (tiếp…)</vt:lpstr>
      <vt:lpstr>2.4. Khởi đầu với PowerPoint (tiếp…)</vt:lpstr>
      <vt:lpstr>2.4. Khởi đầu với PowerPoint (tiếp…)</vt:lpstr>
      <vt:lpstr>2.4. Khởi đầu với PowerPoint (tiếp…)</vt:lpstr>
      <vt:lpstr>Nội dung chương trình</vt:lpstr>
      <vt:lpstr>Tạo một bài thuyết trình trong Powerpoint</vt:lpstr>
      <vt:lpstr>3.1. Tạo bài thuyết trình  với template</vt:lpstr>
      <vt:lpstr>3.2. Tạo bài thuyết trình theo chủ đề</vt:lpstr>
      <vt:lpstr>3.3. Tạo bài thuyết trình theo bố cục</vt:lpstr>
      <vt:lpstr>3.3. Tạo bài thuyết trình theo bố cục (tt)</vt:lpstr>
      <vt:lpstr>3.3. Tạo bài thuyết trình theo bố cục (tt)</vt:lpstr>
      <vt:lpstr>3.4. Thêm các thông tin hữu ích lên slide</vt:lpstr>
      <vt:lpstr>3.4. Thêm các thông tin hữu ích lên slide (tiếp…)</vt:lpstr>
      <vt:lpstr>3.5. Thay đổi kiểu dáng của slide</vt:lpstr>
      <vt:lpstr>3.6. Thêm - bớt slide trong bài thuyết trình</vt:lpstr>
      <vt:lpstr>3.7. Thêm lời chú giải vào slide</vt:lpstr>
      <vt:lpstr>3.8. Làm việc với ký tự (text)</vt:lpstr>
      <vt:lpstr>3.8. Làm việc với ký tự (text) (tiếp…)</vt:lpstr>
      <vt:lpstr>3.8. Làm việc với ký tự (text) (tiếp…)</vt:lpstr>
      <vt:lpstr>3.8. Làm việc với ký tự (text) (tiếp…)</vt:lpstr>
      <vt:lpstr>3.8. Làm việc với ký tự (text) (tiếp…)</vt:lpstr>
      <vt:lpstr>3.8. Làm việc với ký tự (text) (tiếp…)</vt:lpstr>
      <vt:lpstr>3.8. Làm việc với ký tự (text) (tiếp…)</vt:lpstr>
      <vt:lpstr>3.9. Làm việc với WordArt</vt:lpstr>
      <vt:lpstr>3.10. Liên kết giữa Word và PowerPoint</vt:lpstr>
      <vt:lpstr>3.11. Làm việc với bảng biểu</vt:lpstr>
      <vt:lpstr>3.12. Liên kết giữa Excel và PowerPoint</vt:lpstr>
      <vt:lpstr>3.12. Liên kết giữa Excel và Powerpoint (tiếp…)</vt:lpstr>
      <vt:lpstr>3.13. Viết công thức trong PowerPoint</vt:lpstr>
      <vt:lpstr>3.13. Viết công thức trong PowerPoint (tiếp…)</vt:lpstr>
      <vt:lpstr>3.14. Làm việc với hình vẽ</vt:lpstr>
      <vt:lpstr>3.14. Làm việc với hình vẽ (tiếp…)</vt:lpstr>
      <vt:lpstr>3.14. Làm việc với hình vẽ (tiếp…)</vt:lpstr>
      <vt:lpstr>3.14. Làm việc với hình vẽ (tiếp)</vt:lpstr>
      <vt:lpstr>3.14. Làm việc với hình vẽ (tiếp…)</vt:lpstr>
      <vt:lpstr>3.14. Làm việc với hình vẽ (tiếp…)</vt:lpstr>
      <vt:lpstr>3.14. Làm việc với hình vẽ (tiếp…)</vt:lpstr>
      <vt:lpstr>3.14. Làm việc với hình vẽ (tiếp…)</vt:lpstr>
      <vt:lpstr>3.14. Làm việc với hình vẽ (tiếp…)</vt:lpstr>
      <vt:lpstr>3.15. Chèn hình có sẵn vào PowerPoint</vt:lpstr>
      <vt:lpstr>3.15. Chèn hình có sẵn vào PowerPoint (tt)</vt:lpstr>
      <vt:lpstr>3.15. Chèn hình có sẵn vào PowerPoint (tt)</vt:lpstr>
      <vt:lpstr>3.16. Vẽ đồ thị trong PowerPoint</vt:lpstr>
      <vt:lpstr>3.16. Vẽ đồ thị trong PowerPoint (tiếp…)</vt:lpstr>
      <vt:lpstr>3.17. Chèn các thông tin đa phương tiện</vt:lpstr>
      <vt:lpstr>3.17. Chèn các thông tin đa phương tiện (tt)</vt:lpstr>
      <vt:lpstr>3.17. Chèn các thông tin đa phương tiện (tt)</vt:lpstr>
      <vt:lpstr>3.18. Chữ và hình ảnh động</vt:lpstr>
      <vt:lpstr>3.18. Chữ và hình ảnh động (tiếp…)</vt:lpstr>
      <vt:lpstr>3.18. Chữ và hình ảnh động (tiếp…)</vt:lpstr>
      <vt:lpstr>3.18. Chữ và hình ảnh động (tiếp…)</vt:lpstr>
      <vt:lpstr>3.18. Chữ và hình ảnh động (tiếp…)</vt:lpstr>
      <vt:lpstr>3.18. Chữ và hình ảnh động (tiếp…)</vt:lpstr>
      <vt:lpstr>3.18. Chữ và hình ảnh động (tiếp…)</vt:lpstr>
      <vt:lpstr>NỘI DUNG</vt:lpstr>
      <vt:lpstr>4. KỸ NĂNG THUYẾT TRÌNH</vt:lpstr>
      <vt:lpstr>4. KỸ NĂNG THUYẾT TRÌNH</vt:lpstr>
      <vt:lpstr>7 BƯỚC THỰC HIỆN</vt:lpstr>
      <vt:lpstr>4.1. HIỂU KHÁN GIẢ</vt:lpstr>
      <vt:lpstr>4.1. HIỂU KHÁN GIẢ</vt:lpstr>
      <vt:lpstr>4.2. XÁC ĐỊNH MỤC TIÊU</vt:lpstr>
      <vt:lpstr>4.2. XÁC ĐỊNH MỤC TIÊU</vt:lpstr>
      <vt:lpstr>4.3. THU THẬP THÔNG TIN</vt:lpstr>
      <vt:lpstr>4.3. THU THẬP THÔNG TIN</vt:lpstr>
      <vt:lpstr>4.3. THU THẬP THÔNG TIN</vt:lpstr>
      <vt:lpstr>4.4. XÂY DỰNG CẤU TRÚC</vt:lpstr>
      <vt:lpstr>4.4. XÂY DỰNG CẤU TRÚC</vt:lpstr>
      <vt:lpstr>4.4. XÂY DỰNG CẤU TRÚC</vt:lpstr>
      <vt:lpstr>4.4. XÂY DỰNG CẤU TRÚC</vt:lpstr>
      <vt:lpstr>4.5. SLIDE MASTER</vt:lpstr>
      <vt:lpstr>4.5. SLIDE MASTER</vt:lpstr>
      <vt:lpstr>4.5. SLIDE MASTER</vt:lpstr>
      <vt:lpstr>4.5. SLIDE MASTER</vt:lpstr>
      <vt:lpstr>4.6. THỰC HIỆN SLIDE CHI TIẾT</vt:lpstr>
      <vt:lpstr>4.6. THỰC HIỆN SLIDE CHI TIẾT</vt:lpstr>
      <vt:lpstr>4.6. THỰC HIỆN SLIDE CHI TIẾT</vt:lpstr>
      <vt:lpstr>4.7. HOÀN CHỈNH -&gt; BÁO CÁO</vt:lpstr>
      <vt:lpstr>4.7. HOÀN CHỈNH -&gt; BÁO CÁO</vt:lpstr>
      <vt:lpstr>4.7. HOÀN CHỈNH -&gt; BÁO CÁO</vt:lpstr>
      <vt:lpstr>KẾT LUẬN</vt:lpstr>
      <vt:lpstr>PowerPoint Presentation</vt:lpstr>
      <vt:lpstr>PowerPoint Presentation</vt:lpstr>
    </vt:vector>
  </TitlesOfParts>
  <Manager>Lê Minh Thái</Manager>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Sử dụng PowerPoint</dc:title>
  <dc:creator>Lê MInh Thái</dc:creator>
  <cp:lastModifiedBy>Windows User</cp:lastModifiedBy>
  <cp:revision>660</cp:revision>
  <dcterms:created xsi:type="dcterms:W3CDTF">2004-07-02T01:01:50Z</dcterms:created>
  <dcterms:modified xsi:type="dcterms:W3CDTF">2018-04-02T17:03:24Z</dcterms:modified>
</cp:coreProperties>
</file>